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14350" y="485775"/>
            <a:ext cx="17259300" cy="9286875"/>
          </a:xfrm>
          <a:custGeom>
            <a:avLst/>
            <a:gdLst/>
            <a:ahLst/>
            <a:cxnLst/>
            <a:rect l="l" t="t" r="r" b="b"/>
            <a:pathLst>
              <a:path w="17259300" h="9286875">
                <a:moveTo>
                  <a:pt x="0" y="0"/>
                </a:moveTo>
                <a:lnTo>
                  <a:pt x="17259300" y="0"/>
                </a:lnTo>
                <a:lnTo>
                  <a:pt x="17259300" y="9286429"/>
                </a:lnTo>
                <a:lnTo>
                  <a:pt x="0" y="9286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751" y="2358152"/>
            <a:ext cx="15440024" cy="6896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0860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987425"/>
            <a:ext cx="1625600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9420" y="3722360"/>
            <a:ext cx="15722600" cy="3359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9805"/>
            <a:ext cx="13225144" cy="376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5069"/>
              </a:lnSpc>
            </a:pPr>
            <a:r>
              <a:rPr spc="-350" dirty="0"/>
              <a:t>Fire</a:t>
            </a:r>
            <a:r>
              <a:rPr spc="-855" dirty="0"/>
              <a:t> </a:t>
            </a:r>
            <a:r>
              <a:rPr spc="-550" dirty="0"/>
              <a:t>Alarm</a:t>
            </a:r>
            <a:r>
              <a:rPr spc="-855" dirty="0"/>
              <a:t> </a:t>
            </a:r>
            <a:r>
              <a:rPr spc="-385" dirty="0"/>
              <a:t>System </a:t>
            </a:r>
            <a:r>
              <a:rPr spc="-415" dirty="0"/>
              <a:t>Using</a:t>
            </a:r>
            <a:r>
              <a:rPr spc="-840" dirty="0"/>
              <a:t> </a:t>
            </a:r>
            <a:r>
              <a:rPr spc="-520" dirty="0"/>
              <a:t>Arduino</a:t>
            </a:r>
          </a:p>
        </p:txBody>
      </p:sp>
      <p:sp>
        <p:nvSpPr>
          <p:cNvPr id="4" name="object 4"/>
          <p:cNvSpPr/>
          <p:nvPr/>
        </p:nvSpPr>
        <p:spPr>
          <a:xfrm>
            <a:off x="1028700" y="937020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1072" y="8078356"/>
            <a:ext cx="58870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5" dirty="0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sz="3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spc="-16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3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spc="-3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3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r>
              <a:rPr sz="3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66274" y="8178369"/>
            <a:ext cx="20059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LET'S</a:t>
            </a:r>
            <a:r>
              <a:rPr sz="28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Verdana"/>
                <a:cs typeface="Verdana"/>
              </a:rPr>
              <a:t>SEE...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40" cy="10286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9370209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8979" y="981141"/>
            <a:ext cx="625919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0" spc="-225" dirty="0"/>
              <a:t>Conclusion</a:t>
            </a:r>
            <a:endParaRPr sz="950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8130">
              <a:lnSpc>
                <a:spcPct val="115100"/>
              </a:lnSpc>
              <a:spcBef>
                <a:spcPts val="100"/>
              </a:spcBef>
              <a:buChar char="•"/>
              <a:tabLst>
                <a:tab pos="290830" algn="l"/>
              </a:tabLst>
            </a:pPr>
            <a:r>
              <a:rPr spc="-250" dirty="0"/>
              <a:t>The</a:t>
            </a:r>
            <a:r>
              <a:rPr spc="-100" dirty="0"/>
              <a:t> </a:t>
            </a:r>
            <a:r>
              <a:rPr spc="-25" dirty="0"/>
              <a:t>Smoke</a:t>
            </a:r>
            <a:r>
              <a:rPr spc="-225" dirty="0"/>
              <a:t> </a:t>
            </a:r>
            <a:r>
              <a:rPr spc="-70" dirty="0"/>
              <a:t>Detection</a:t>
            </a:r>
            <a:r>
              <a:rPr spc="-160" dirty="0"/>
              <a:t> </a:t>
            </a:r>
            <a:r>
              <a:rPr spc="-75" dirty="0"/>
              <a:t>System</a:t>
            </a:r>
            <a:r>
              <a:rPr spc="-165" dirty="0"/>
              <a:t> </a:t>
            </a:r>
            <a:r>
              <a:rPr spc="-25" dirty="0"/>
              <a:t>using</a:t>
            </a:r>
            <a:r>
              <a:rPr spc="-160" dirty="0"/>
              <a:t> </a:t>
            </a:r>
            <a:r>
              <a:rPr spc="-85" dirty="0"/>
              <a:t>Arduino</a:t>
            </a:r>
            <a:r>
              <a:rPr spc="-160" dirty="0"/>
              <a:t> </a:t>
            </a:r>
            <a:r>
              <a:rPr spc="-55" dirty="0"/>
              <a:t>is</a:t>
            </a:r>
            <a:r>
              <a:rPr spc="-165" dirty="0"/>
              <a:t> </a:t>
            </a:r>
            <a:r>
              <a:rPr spc="155" dirty="0"/>
              <a:t>a</a:t>
            </a:r>
            <a:r>
              <a:rPr spc="-160" dirty="0"/>
              <a:t> </a:t>
            </a:r>
            <a:r>
              <a:rPr spc="-114" dirty="0"/>
              <a:t>reliable</a:t>
            </a:r>
            <a:r>
              <a:rPr spc="-160" dirty="0"/>
              <a:t> </a:t>
            </a:r>
            <a:r>
              <a:rPr dirty="0"/>
              <a:t>and</a:t>
            </a:r>
            <a:r>
              <a:rPr spc="-160" dirty="0"/>
              <a:t> </a:t>
            </a:r>
            <a:r>
              <a:rPr spc="-10" dirty="0"/>
              <a:t>cost-</a:t>
            </a:r>
            <a:r>
              <a:rPr spc="-25" dirty="0"/>
              <a:t>effective </a:t>
            </a:r>
            <a:r>
              <a:rPr spc="-130" dirty="0"/>
              <a:t>solution</a:t>
            </a:r>
            <a:r>
              <a:rPr spc="-155" dirty="0"/>
              <a:t> </a:t>
            </a:r>
            <a:r>
              <a:rPr spc="-75" dirty="0"/>
              <a:t>to</a:t>
            </a:r>
            <a:r>
              <a:rPr spc="-135" dirty="0"/>
              <a:t> </a:t>
            </a:r>
            <a:r>
              <a:rPr spc="-70" dirty="0"/>
              <a:t>detect</a:t>
            </a:r>
            <a:r>
              <a:rPr spc="-135" dirty="0"/>
              <a:t> </a:t>
            </a:r>
            <a:r>
              <a:rPr spc="-114" dirty="0"/>
              <a:t>smoke</a:t>
            </a:r>
            <a:r>
              <a:rPr spc="-135" dirty="0"/>
              <a:t> </a:t>
            </a:r>
            <a:r>
              <a:rPr dirty="0"/>
              <a:t>and</a:t>
            </a:r>
            <a:r>
              <a:rPr spc="-135" dirty="0"/>
              <a:t> </a:t>
            </a:r>
            <a:r>
              <a:rPr spc="-145" dirty="0"/>
              <a:t>prevent</a:t>
            </a:r>
            <a:r>
              <a:rPr spc="-135" dirty="0"/>
              <a:t> </a:t>
            </a:r>
            <a:r>
              <a:rPr spc="-170" dirty="0"/>
              <a:t>fire</a:t>
            </a:r>
            <a:r>
              <a:rPr spc="-120" dirty="0"/>
              <a:t> </a:t>
            </a:r>
            <a:r>
              <a:rPr spc="-10" dirty="0"/>
              <a:t>accidents.</a:t>
            </a: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Trebuchet MS"/>
              <a:buChar char="•"/>
            </a:pPr>
            <a:endParaRPr sz="4500"/>
          </a:p>
          <a:p>
            <a:pPr marL="12700" marR="5080" indent="440055">
              <a:lnSpc>
                <a:spcPct val="115100"/>
              </a:lnSpc>
              <a:buChar char="•"/>
              <a:tabLst>
                <a:tab pos="452755" algn="l"/>
                <a:tab pos="453390" algn="l"/>
                <a:tab pos="1878964" algn="l"/>
                <a:tab pos="2695575" algn="l"/>
                <a:tab pos="6061075" algn="l"/>
                <a:tab pos="7739380" algn="l"/>
                <a:tab pos="9236710" algn="l"/>
                <a:tab pos="10988675" algn="l"/>
                <a:tab pos="13841094" algn="l"/>
              </a:tabLst>
            </a:pPr>
            <a:r>
              <a:rPr spc="-10" dirty="0"/>
              <a:t>Using</a:t>
            </a:r>
            <a:r>
              <a:rPr dirty="0"/>
              <a:t>	</a:t>
            </a:r>
            <a:r>
              <a:rPr spc="-25" dirty="0"/>
              <a:t>an</a:t>
            </a:r>
            <a:r>
              <a:rPr dirty="0"/>
              <a:t>	</a:t>
            </a:r>
            <a:r>
              <a:rPr spc="-70" dirty="0"/>
              <a:t>Arduino-</a:t>
            </a:r>
            <a:r>
              <a:rPr spc="-10" dirty="0"/>
              <a:t>based</a:t>
            </a:r>
            <a:r>
              <a:rPr dirty="0"/>
              <a:t>	</a:t>
            </a:r>
            <a:r>
              <a:rPr spc="-10" dirty="0"/>
              <a:t>system</a:t>
            </a:r>
            <a:r>
              <a:rPr dirty="0"/>
              <a:t>	</a:t>
            </a:r>
            <a:r>
              <a:rPr spc="-10" dirty="0"/>
              <a:t>offers</a:t>
            </a:r>
            <a:r>
              <a:rPr dirty="0"/>
              <a:t>	</a:t>
            </a:r>
            <a:r>
              <a:rPr spc="-10" dirty="0"/>
              <a:t>several</a:t>
            </a:r>
            <a:r>
              <a:rPr dirty="0"/>
              <a:t>	</a:t>
            </a:r>
            <a:r>
              <a:rPr spc="-10" dirty="0"/>
              <a:t>advantages,</a:t>
            </a:r>
            <a:r>
              <a:rPr dirty="0"/>
              <a:t>	</a:t>
            </a:r>
            <a:r>
              <a:rPr spc="-90" dirty="0"/>
              <a:t>including </a:t>
            </a:r>
            <a:r>
              <a:rPr spc="-225" dirty="0"/>
              <a:t>flexibility,</a:t>
            </a:r>
            <a:r>
              <a:rPr spc="-110" dirty="0"/>
              <a:t> </a:t>
            </a:r>
            <a:r>
              <a:rPr spc="-95" dirty="0"/>
              <a:t>low</a:t>
            </a:r>
            <a:r>
              <a:rPr spc="-110" dirty="0"/>
              <a:t> </a:t>
            </a:r>
            <a:r>
              <a:rPr spc="-140" dirty="0"/>
              <a:t>cost,</a:t>
            </a:r>
            <a:r>
              <a:rPr spc="-105" dirty="0"/>
              <a:t> </a:t>
            </a:r>
            <a:r>
              <a:rPr dirty="0"/>
              <a:t>and</a:t>
            </a:r>
            <a:r>
              <a:rPr spc="-110" dirty="0"/>
              <a:t> </a:t>
            </a:r>
            <a:r>
              <a:rPr dirty="0"/>
              <a:t>ease</a:t>
            </a:r>
            <a:r>
              <a:rPr spc="-110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10" dirty="0"/>
              <a:t>programming.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35" dirty="0"/>
              <a:t>T</a:t>
            </a:r>
            <a:r>
              <a:rPr spc="-780" dirty="0"/>
              <a:t>h</a:t>
            </a:r>
            <a:r>
              <a:rPr spc="-755" dirty="0"/>
              <a:t>a</a:t>
            </a:r>
            <a:r>
              <a:rPr spc="-780" dirty="0"/>
              <a:t>n</a:t>
            </a:r>
            <a:r>
              <a:rPr spc="-260" dirty="0"/>
              <a:t>k</a:t>
            </a:r>
            <a:r>
              <a:rPr spc="-1860" dirty="0"/>
              <a:t> </a:t>
            </a:r>
            <a:r>
              <a:rPr spc="-90" dirty="0"/>
              <a:t>You</a:t>
            </a:r>
            <a:r>
              <a:rPr spc="-1860" dirty="0"/>
              <a:t> </a:t>
            </a:r>
            <a:r>
              <a:rPr spc="-1610" dirty="0"/>
              <a:t>!</a:t>
            </a:r>
          </a:p>
        </p:txBody>
      </p:sp>
      <p:sp>
        <p:nvSpPr>
          <p:cNvPr id="4" name="object 4"/>
          <p:cNvSpPr/>
          <p:nvPr/>
        </p:nvSpPr>
        <p:spPr>
          <a:xfrm>
            <a:off x="1028700" y="937020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83629" y="4467891"/>
            <a:ext cx="4114165" cy="358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420" dirty="0">
                <a:solidFill>
                  <a:srgbClr val="FFFFFF"/>
                </a:solidFill>
                <a:latin typeface="Arial Black"/>
                <a:cs typeface="Arial Black"/>
              </a:rPr>
              <a:t>PRESENTED</a:t>
            </a:r>
            <a:r>
              <a:rPr sz="430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300" spc="-515" dirty="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endParaRPr sz="4300">
              <a:latin typeface="Arial Black"/>
              <a:cs typeface="Arial Black"/>
            </a:endParaRPr>
          </a:p>
          <a:p>
            <a:pPr marL="12700" marR="1107440">
              <a:lnSpc>
                <a:spcPct val="125000"/>
              </a:lnSpc>
              <a:spcBef>
                <a:spcPts val="2600"/>
              </a:spcBef>
            </a:pP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LOHITH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 R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PRANAV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75" dirty="0">
                <a:solidFill>
                  <a:srgbClr val="FFFFFF"/>
                </a:solidFill>
                <a:latin typeface="Trebuchet MS"/>
                <a:cs typeface="Trebuchet MS"/>
              </a:rPr>
              <a:t>G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NIRMALKUMAR</a:t>
            </a:r>
            <a:r>
              <a:rPr sz="27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Trebuchet MS"/>
                <a:cs typeface="Trebuchet MS"/>
              </a:rPr>
              <a:t>M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ILAMPARITHI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E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NAVIN</a:t>
            </a:r>
            <a:r>
              <a:rPr sz="27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KUMAR</a:t>
            </a:r>
            <a:r>
              <a:rPr sz="27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752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96806" y="6199615"/>
            <a:ext cx="243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9900" y="6098079"/>
            <a:ext cx="42335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0" dirty="0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sz="30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6806" y="7453760"/>
            <a:ext cx="243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9900" y="7352224"/>
            <a:ext cx="41167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5" dirty="0">
                <a:solidFill>
                  <a:srgbClr val="FFFFFF"/>
                </a:solidFill>
                <a:latin typeface="Verdana"/>
                <a:cs typeface="Verdana"/>
              </a:rPr>
              <a:t>PROPOSED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95" dirty="0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264" y="8665326"/>
            <a:ext cx="289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9900" y="8563790"/>
            <a:ext cx="3028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METHODOLOGY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1065" y="7017167"/>
            <a:ext cx="7324725" cy="0"/>
          </a:xfrm>
          <a:custGeom>
            <a:avLst/>
            <a:gdLst/>
            <a:ahLst/>
            <a:cxnLst/>
            <a:rect l="l" t="t" r="r" b="b"/>
            <a:pathLst>
              <a:path w="7324725">
                <a:moveTo>
                  <a:pt x="0" y="0"/>
                </a:moveTo>
                <a:lnTo>
                  <a:pt x="73243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065" y="8190633"/>
            <a:ext cx="7324725" cy="0"/>
          </a:xfrm>
          <a:custGeom>
            <a:avLst/>
            <a:gdLst/>
            <a:ahLst/>
            <a:cxnLst/>
            <a:rect l="l" t="t" r="r" b="b"/>
            <a:pathLst>
              <a:path w="7324725">
                <a:moveTo>
                  <a:pt x="0" y="0"/>
                </a:moveTo>
                <a:lnTo>
                  <a:pt x="732439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54428" y="6163977"/>
            <a:ext cx="290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33294" y="5738476"/>
            <a:ext cx="504190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-70" dirty="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COMPONENTS </a:t>
            </a:r>
            <a:r>
              <a:rPr sz="3000" spc="-12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90" dirty="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56214" y="7635589"/>
            <a:ext cx="2882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05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33294" y="7534053"/>
            <a:ext cx="1536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14" dirty="0">
                <a:solidFill>
                  <a:srgbClr val="FFFFFF"/>
                </a:solidFill>
                <a:latin typeface="Verdana"/>
                <a:cs typeface="Verdana"/>
              </a:rPr>
              <a:t>CODING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55618" y="8888290"/>
            <a:ext cx="288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06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33294" y="8786754"/>
            <a:ext cx="2518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90" dirty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10089" y="7170420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4">
                <a:moveTo>
                  <a:pt x="0" y="0"/>
                </a:moveTo>
                <a:lnTo>
                  <a:pt x="728771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10089" y="8413594"/>
            <a:ext cx="7287895" cy="0"/>
          </a:xfrm>
          <a:custGeom>
            <a:avLst/>
            <a:gdLst/>
            <a:ahLst/>
            <a:cxnLst/>
            <a:rect l="l" t="t" r="r" b="b"/>
            <a:pathLst>
              <a:path w="7287894">
                <a:moveTo>
                  <a:pt x="0" y="0"/>
                </a:moveTo>
                <a:lnTo>
                  <a:pt x="7287716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2834534"/>
            <a:ext cx="557784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0" spc="-95" dirty="0"/>
              <a:t>Overview</a:t>
            </a:r>
            <a:endParaRPr sz="9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5560">
              <a:lnSpc>
                <a:spcPct val="100000"/>
              </a:lnSpc>
              <a:spcBef>
                <a:spcPts val="100"/>
              </a:spcBef>
            </a:pPr>
            <a:r>
              <a:rPr sz="9300" spc="-300" dirty="0"/>
              <a:t>Problem</a:t>
            </a:r>
            <a:r>
              <a:rPr sz="9300" spc="-1460" dirty="0"/>
              <a:t> </a:t>
            </a:r>
            <a:r>
              <a:rPr sz="9300" spc="-490" dirty="0"/>
              <a:t>Statement</a:t>
            </a:r>
            <a:endParaRPr sz="9300" dirty="0"/>
          </a:p>
        </p:txBody>
      </p:sp>
      <p:sp>
        <p:nvSpPr>
          <p:cNvPr id="4" name="object 4"/>
          <p:cNvSpPr txBox="1"/>
          <p:nvPr/>
        </p:nvSpPr>
        <p:spPr>
          <a:xfrm>
            <a:off x="2266906" y="3467146"/>
            <a:ext cx="13348335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4900" spc="-320" dirty="0">
                <a:solidFill>
                  <a:srgbClr val="FFFFFF"/>
                </a:solidFill>
                <a:latin typeface="Trebuchet MS"/>
                <a:cs typeface="Trebuchet MS"/>
              </a:rPr>
              <a:t>Fire</a:t>
            </a:r>
            <a:r>
              <a:rPr sz="4900" spc="-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80" dirty="0">
                <a:solidFill>
                  <a:srgbClr val="FFFFFF"/>
                </a:solidFill>
                <a:latin typeface="Trebuchet MS"/>
                <a:cs typeface="Trebuchet MS"/>
              </a:rPr>
              <a:t>accidents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6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7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80" dirty="0">
                <a:solidFill>
                  <a:srgbClr val="FFFFFF"/>
                </a:solidFill>
                <a:latin typeface="Trebuchet MS"/>
                <a:cs typeface="Trebuchet MS"/>
              </a:rPr>
              <a:t>hazardous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6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2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75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900" spc="-350" dirty="0">
                <a:solidFill>
                  <a:srgbClr val="FFFFFF"/>
                </a:solidFill>
                <a:latin typeface="Trebuchet MS"/>
                <a:cs typeface="Trebuchet MS"/>
              </a:rPr>
              <a:t>property.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400">
              <a:latin typeface="Trebuchet MS"/>
              <a:cs typeface="Trebuchet MS"/>
            </a:endParaRPr>
          </a:p>
          <a:p>
            <a:pPr marL="12700" marR="584835">
              <a:lnSpc>
                <a:spcPct val="107100"/>
              </a:lnSpc>
            </a:pPr>
            <a:r>
              <a:rPr sz="4900" spc="-325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FFFFF"/>
                </a:solidFill>
                <a:latin typeface="Trebuchet MS"/>
                <a:cs typeface="Trebuchet MS"/>
              </a:rPr>
              <a:t>smoke</a:t>
            </a:r>
            <a:r>
              <a:rPr sz="49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95" dirty="0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sz="49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7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6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49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95" dirty="0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sz="4900" spc="-285" dirty="0">
                <a:solidFill>
                  <a:srgbClr val="FFFFFF"/>
                </a:solidFill>
                <a:latin typeface="Trebuchet MS"/>
                <a:cs typeface="Trebuchet MS"/>
              </a:rPr>
              <a:t>reliable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8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05" dirty="0">
                <a:solidFill>
                  <a:srgbClr val="FFFFFF"/>
                </a:solidFill>
                <a:latin typeface="Trebuchet MS"/>
                <a:cs typeface="Trebuchet MS"/>
              </a:rPr>
              <a:t>require</a:t>
            </a:r>
            <a:r>
              <a:rPr sz="49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0" dirty="0">
                <a:solidFill>
                  <a:srgbClr val="FFFFFF"/>
                </a:solidFill>
                <a:latin typeface="Trebuchet MS"/>
                <a:cs typeface="Trebuchet MS"/>
              </a:rPr>
              <a:t>manual</a:t>
            </a:r>
            <a:r>
              <a:rPr sz="49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85" dirty="0">
                <a:solidFill>
                  <a:srgbClr val="FFFFFF"/>
                </a:solidFill>
                <a:latin typeface="Trebuchet MS"/>
                <a:cs typeface="Trebuchet MS"/>
              </a:rPr>
              <a:t>intervention.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485" y="600053"/>
            <a:ext cx="1360805" cy="919353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125" dirty="0">
                <a:solidFill>
                  <a:srgbClr val="FFFFFF"/>
                </a:solidFill>
                <a:latin typeface="Verdana"/>
                <a:cs typeface="Verdana"/>
              </a:rPr>
              <a:t>Proposed</a:t>
            </a:r>
            <a:r>
              <a:rPr sz="8500" spc="-1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0" spc="-375" dirty="0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endParaRPr sz="85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9994" y="2025932"/>
            <a:ext cx="12919075" cy="522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7010" indent="305435">
              <a:lnSpc>
                <a:spcPct val="116100"/>
              </a:lnSpc>
              <a:spcBef>
                <a:spcPts val="95"/>
              </a:spcBef>
              <a:buChar char="•"/>
              <a:tabLst>
                <a:tab pos="318135" algn="l"/>
              </a:tabLst>
            </a:pPr>
            <a:r>
              <a:rPr sz="4900" spc="-4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29" dirty="0">
                <a:solidFill>
                  <a:srgbClr val="FFFFFF"/>
                </a:solidFill>
                <a:latin typeface="Trebuchet MS"/>
                <a:cs typeface="Trebuchet MS"/>
              </a:rPr>
              <a:t>Smoke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90" dirty="0">
                <a:solidFill>
                  <a:srgbClr val="FFFFFF"/>
                </a:solidFill>
                <a:latin typeface="Trebuchet MS"/>
                <a:cs typeface="Trebuchet MS"/>
              </a:rPr>
              <a:t>Arduino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900" spc="-330" dirty="0">
                <a:solidFill>
                  <a:srgbClr val="FFFFFF"/>
                </a:solidFill>
                <a:latin typeface="Trebuchet MS"/>
                <a:cs typeface="Trebuchet MS"/>
              </a:rPr>
              <a:t>reliable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04" dirty="0">
                <a:solidFill>
                  <a:srgbClr val="FFFFFF"/>
                </a:solidFill>
                <a:latin typeface="Trebuchet MS"/>
                <a:cs typeface="Trebuchet MS"/>
              </a:rPr>
              <a:t>cost-</a:t>
            </a:r>
            <a:r>
              <a:rPr sz="4900" spc="-315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65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95" dirty="0">
                <a:solidFill>
                  <a:srgbClr val="FFFFFF"/>
                </a:solidFill>
                <a:latin typeface="Trebuchet MS"/>
                <a:cs typeface="Trebuchet MS"/>
              </a:rPr>
              <a:t>smoke.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rebuchet MS"/>
              <a:buChar char="•"/>
            </a:pPr>
            <a:endParaRPr sz="5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Trebuchet MS"/>
              <a:buChar char="•"/>
            </a:pPr>
            <a:endParaRPr sz="5850">
              <a:latin typeface="Trebuchet MS"/>
              <a:cs typeface="Trebuchet MS"/>
            </a:endParaRPr>
          </a:p>
          <a:p>
            <a:pPr marL="12700" marR="5080" indent="304800">
              <a:lnSpc>
                <a:spcPct val="116100"/>
              </a:lnSpc>
              <a:buChar char="•"/>
              <a:tabLst>
                <a:tab pos="317500" algn="l"/>
              </a:tabLst>
            </a:pPr>
            <a:r>
              <a:rPr sz="4900" spc="-4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900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4900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60" dirty="0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900" spc="-5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65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FFFFF"/>
                </a:solidFill>
                <a:latin typeface="Trebuchet MS"/>
                <a:cs typeface="Trebuchet MS"/>
              </a:rPr>
              <a:t>smoke </a:t>
            </a:r>
            <a:r>
              <a:rPr sz="4900" spc="-114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70" dirty="0">
                <a:solidFill>
                  <a:srgbClr val="FFFFFF"/>
                </a:solidFill>
                <a:latin typeface="Trebuchet MS"/>
                <a:cs typeface="Trebuchet MS"/>
              </a:rPr>
              <a:t>triggering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05" dirty="0">
                <a:solidFill>
                  <a:srgbClr val="FFFFFF"/>
                </a:solidFill>
                <a:latin typeface="Trebuchet MS"/>
                <a:cs typeface="Trebuchet MS"/>
              </a:rPr>
              <a:t>alarm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5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50" dirty="0">
                <a:solidFill>
                  <a:srgbClr val="FFFFFF"/>
                </a:solidFill>
                <a:latin typeface="Trebuchet MS"/>
                <a:cs typeface="Trebuchet MS"/>
              </a:rPr>
              <a:t>alert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220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3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9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900" spc="-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900" spc="-459" dirty="0">
                <a:solidFill>
                  <a:srgbClr val="FFFFFF"/>
                </a:solidFill>
                <a:latin typeface="Trebuchet MS"/>
                <a:cs typeface="Trebuchet MS"/>
              </a:rPr>
              <a:t>vicinity.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9370209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7" rIns="0" bIns="0" rtlCol="0">
            <a:spAutoFit/>
          </a:bodyPr>
          <a:lstStyle/>
          <a:p>
            <a:pPr marL="3861435">
              <a:lnSpc>
                <a:spcPct val="100000"/>
              </a:lnSpc>
              <a:spcBef>
                <a:spcPts val="100"/>
              </a:spcBef>
            </a:pPr>
            <a:r>
              <a:rPr sz="9500" spc="540" dirty="0"/>
              <a:t>Methodology</a:t>
            </a:r>
            <a:endParaRPr sz="9500" dirty="0"/>
          </a:p>
        </p:txBody>
      </p:sp>
      <p:sp>
        <p:nvSpPr>
          <p:cNvPr id="5" name="object 5"/>
          <p:cNvSpPr txBox="1"/>
          <p:nvPr/>
        </p:nvSpPr>
        <p:spPr>
          <a:xfrm>
            <a:off x="1016000" y="3245641"/>
            <a:ext cx="15575280" cy="482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7690" indent="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5500" spc="-5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50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4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50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440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54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11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550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25" dirty="0">
                <a:solidFill>
                  <a:srgbClr val="FFFFFF"/>
                </a:solidFill>
                <a:latin typeface="Trebuchet MS"/>
                <a:cs typeface="Trebuchet MS"/>
              </a:rPr>
              <a:t>Arduino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54" dirty="0">
                <a:solidFill>
                  <a:srgbClr val="FFFFFF"/>
                </a:solidFill>
                <a:latin typeface="Trebuchet MS"/>
                <a:cs typeface="Trebuchet MS"/>
              </a:rPr>
              <a:t>Uno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15" dirty="0">
                <a:solidFill>
                  <a:srgbClr val="FFFFFF"/>
                </a:solidFill>
                <a:latin typeface="Trebuchet MS"/>
                <a:cs typeface="Trebuchet MS"/>
              </a:rPr>
              <a:t>board,</a:t>
            </a:r>
            <a:r>
              <a:rPr sz="5500" spc="-6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70" dirty="0">
                <a:solidFill>
                  <a:srgbClr val="FFFFFF"/>
                </a:solidFill>
                <a:latin typeface="Trebuchet MS"/>
                <a:cs typeface="Trebuchet MS"/>
              </a:rPr>
              <a:t>smoke </a:t>
            </a:r>
            <a:r>
              <a:rPr sz="5500" spc="-30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440" dirty="0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425" dirty="0">
                <a:solidFill>
                  <a:srgbClr val="FFFFFF"/>
                </a:solidFill>
                <a:latin typeface="Trebuchet MS"/>
                <a:cs typeface="Trebuchet MS"/>
              </a:rPr>
              <a:t>buzzer,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409" dirty="0">
                <a:solidFill>
                  <a:srgbClr val="FFFFFF"/>
                </a:solidFill>
                <a:latin typeface="Trebuchet MS"/>
                <a:cs typeface="Trebuchet MS"/>
              </a:rPr>
              <a:t>LED.</a:t>
            </a:r>
            <a:endParaRPr sz="5500">
              <a:latin typeface="Trebuchet MS"/>
              <a:cs typeface="Trebuchet MS"/>
            </a:endParaRPr>
          </a:p>
          <a:p>
            <a:pPr marL="12700" marR="5080" indent="342265">
              <a:lnSpc>
                <a:spcPct val="100000"/>
              </a:lnSpc>
              <a:spcBef>
                <a:spcPts val="4800"/>
              </a:spcBef>
              <a:buChar char="•"/>
              <a:tabLst>
                <a:tab pos="354965" algn="l"/>
              </a:tabLst>
            </a:pPr>
            <a:r>
              <a:rPr sz="5500" spc="-5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85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00" dirty="0">
                <a:solidFill>
                  <a:srgbClr val="FFFFFF"/>
                </a:solidFill>
                <a:latin typeface="Trebuchet MS"/>
                <a:cs typeface="Trebuchet MS"/>
              </a:rPr>
              <a:t>components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54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5500" spc="-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00" dirty="0">
                <a:solidFill>
                  <a:srgbClr val="FFFFFF"/>
                </a:solidFill>
                <a:latin typeface="Trebuchet MS"/>
                <a:cs typeface="Trebuchet MS"/>
              </a:rPr>
              <a:t>according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5500" spc="-3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95" dirty="0">
                <a:solidFill>
                  <a:srgbClr val="FFFFFF"/>
                </a:solidFill>
                <a:latin typeface="Trebuchet MS"/>
                <a:cs typeface="Trebuchet MS"/>
              </a:rPr>
              <a:t>circuit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25" dirty="0">
                <a:solidFill>
                  <a:srgbClr val="FFFFFF"/>
                </a:solidFill>
                <a:latin typeface="Trebuchet MS"/>
                <a:cs typeface="Trebuchet MS"/>
              </a:rPr>
              <a:t>diagram,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1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12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29" dirty="0">
                <a:solidFill>
                  <a:srgbClr val="FFFFFF"/>
                </a:solidFill>
                <a:latin typeface="Trebuchet MS"/>
                <a:cs typeface="Trebuchet MS"/>
              </a:rPr>
              <a:t>uploaded</a:t>
            </a:r>
            <a:r>
              <a:rPr sz="5500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500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39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5500" spc="-325" dirty="0">
                <a:solidFill>
                  <a:srgbClr val="FFFFFF"/>
                </a:solidFill>
                <a:latin typeface="Trebuchet MS"/>
                <a:cs typeface="Trebuchet MS"/>
              </a:rPr>
              <a:t>Arduino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54" dirty="0">
                <a:solidFill>
                  <a:srgbClr val="FFFFFF"/>
                </a:solidFill>
                <a:latin typeface="Trebuchet MS"/>
                <a:cs typeface="Trebuchet MS"/>
              </a:rPr>
              <a:t>Uno</a:t>
            </a:r>
            <a:r>
              <a:rPr sz="5500" spc="-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0" spc="-295" dirty="0">
                <a:solidFill>
                  <a:srgbClr val="FFFFFF"/>
                </a:solidFill>
                <a:latin typeface="Trebuchet MS"/>
                <a:cs typeface="Trebuchet MS"/>
              </a:rPr>
              <a:t>board.</a:t>
            </a:r>
            <a:endParaRPr sz="55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0502"/>
            <a:ext cx="18287999" cy="34480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17741" y="4348632"/>
            <a:ext cx="3721735" cy="2233295"/>
            <a:chOff x="517741" y="4348632"/>
            <a:chExt cx="3721735" cy="22332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741" y="4348632"/>
              <a:ext cx="3721491" cy="22328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741" y="4348632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5" h="2233295">
                  <a:moveTo>
                    <a:pt x="3349345" y="2232894"/>
                  </a:moveTo>
                  <a:lnTo>
                    <a:pt x="372145" y="2232894"/>
                  </a:lnTo>
                  <a:lnTo>
                    <a:pt x="325488" y="2229993"/>
                  </a:lnTo>
                  <a:lnTo>
                    <a:pt x="280551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9"/>
                  </a:lnTo>
                  <a:lnTo>
                    <a:pt x="125032" y="2138936"/>
                  </a:lnTo>
                  <a:lnTo>
                    <a:pt x="93958" y="2107862"/>
                  </a:lnTo>
                  <a:lnTo>
                    <a:pt x="66705" y="2073316"/>
                  </a:lnTo>
                  <a:lnTo>
                    <a:pt x="43623" y="2035647"/>
                  </a:lnTo>
                  <a:lnTo>
                    <a:pt x="25062" y="1995207"/>
                  </a:lnTo>
                  <a:lnTo>
                    <a:pt x="11372" y="1952343"/>
                  </a:lnTo>
                  <a:lnTo>
                    <a:pt x="2901" y="1907406"/>
                  </a:lnTo>
                  <a:lnTo>
                    <a:pt x="0" y="1860745"/>
                  </a:lnTo>
                  <a:lnTo>
                    <a:pt x="0" y="372148"/>
                  </a:lnTo>
                  <a:lnTo>
                    <a:pt x="2901" y="325488"/>
                  </a:lnTo>
                  <a:lnTo>
                    <a:pt x="11372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1" y="11372"/>
                  </a:lnTo>
                  <a:lnTo>
                    <a:pt x="325488" y="2901"/>
                  </a:lnTo>
                  <a:lnTo>
                    <a:pt x="372149" y="0"/>
                  </a:lnTo>
                  <a:lnTo>
                    <a:pt x="3349341" y="0"/>
                  </a:lnTo>
                  <a:lnTo>
                    <a:pt x="3396002" y="2901"/>
                  </a:lnTo>
                  <a:lnTo>
                    <a:pt x="3439837" y="11164"/>
                  </a:lnTo>
                  <a:lnTo>
                    <a:pt x="372149" y="11164"/>
                  </a:lnTo>
                  <a:lnTo>
                    <a:pt x="323299" y="14471"/>
                  </a:lnTo>
                  <a:lnTo>
                    <a:pt x="276406" y="24103"/>
                  </a:lnTo>
                  <a:lnTo>
                    <a:pt x="231906" y="39622"/>
                  </a:lnTo>
                  <a:lnTo>
                    <a:pt x="190237" y="60591"/>
                  </a:lnTo>
                  <a:lnTo>
                    <a:pt x="151833" y="86574"/>
                  </a:lnTo>
                  <a:lnTo>
                    <a:pt x="117133" y="117133"/>
                  </a:lnTo>
                  <a:lnTo>
                    <a:pt x="86574" y="151833"/>
                  </a:lnTo>
                  <a:lnTo>
                    <a:pt x="60591" y="190237"/>
                  </a:lnTo>
                  <a:lnTo>
                    <a:pt x="39622" y="231907"/>
                  </a:lnTo>
                  <a:lnTo>
                    <a:pt x="24103" y="276406"/>
                  </a:lnTo>
                  <a:lnTo>
                    <a:pt x="14472" y="323299"/>
                  </a:lnTo>
                  <a:lnTo>
                    <a:pt x="11164" y="372148"/>
                  </a:lnTo>
                  <a:lnTo>
                    <a:pt x="11164" y="1860745"/>
                  </a:lnTo>
                  <a:lnTo>
                    <a:pt x="14472" y="1909594"/>
                  </a:lnTo>
                  <a:lnTo>
                    <a:pt x="24103" y="1956487"/>
                  </a:lnTo>
                  <a:lnTo>
                    <a:pt x="39622" y="2000987"/>
                  </a:lnTo>
                  <a:lnTo>
                    <a:pt x="60591" y="2042657"/>
                  </a:lnTo>
                  <a:lnTo>
                    <a:pt x="86574" y="2081061"/>
                  </a:lnTo>
                  <a:lnTo>
                    <a:pt x="117133" y="2115761"/>
                  </a:lnTo>
                  <a:lnTo>
                    <a:pt x="151833" y="2146320"/>
                  </a:lnTo>
                  <a:lnTo>
                    <a:pt x="190237" y="2172303"/>
                  </a:lnTo>
                  <a:lnTo>
                    <a:pt x="231906" y="2193272"/>
                  </a:lnTo>
                  <a:lnTo>
                    <a:pt x="276406" y="2208791"/>
                  </a:lnTo>
                  <a:lnTo>
                    <a:pt x="323299" y="2218422"/>
                  </a:lnTo>
                  <a:lnTo>
                    <a:pt x="372149" y="2221730"/>
                  </a:lnTo>
                  <a:lnTo>
                    <a:pt x="3439836" y="2221730"/>
                  </a:lnTo>
                  <a:lnTo>
                    <a:pt x="3396002" y="2229993"/>
                  </a:lnTo>
                  <a:lnTo>
                    <a:pt x="3349345" y="2232894"/>
                  </a:lnTo>
                  <a:close/>
                </a:path>
                <a:path w="3721735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1" y="2218422"/>
                  </a:lnTo>
                  <a:lnTo>
                    <a:pt x="3445084" y="2208791"/>
                  </a:lnTo>
                  <a:lnTo>
                    <a:pt x="3489584" y="2193272"/>
                  </a:lnTo>
                  <a:lnTo>
                    <a:pt x="3531254" y="2172303"/>
                  </a:lnTo>
                  <a:lnTo>
                    <a:pt x="3569657" y="2146320"/>
                  </a:lnTo>
                  <a:lnTo>
                    <a:pt x="3604357" y="2115761"/>
                  </a:lnTo>
                  <a:lnTo>
                    <a:pt x="3634916" y="2081061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7" y="1956487"/>
                  </a:lnTo>
                  <a:lnTo>
                    <a:pt x="3707019" y="1909594"/>
                  </a:lnTo>
                  <a:lnTo>
                    <a:pt x="3710326" y="1860745"/>
                  </a:lnTo>
                  <a:lnTo>
                    <a:pt x="3710326" y="372148"/>
                  </a:lnTo>
                  <a:lnTo>
                    <a:pt x="3707019" y="323299"/>
                  </a:lnTo>
                  <a:lnTo>
                    <a:pt x="3697387" y="276406"/>
                  </a:lnTo>
                  <a:lnTo>
                    <a:pt x="3681868" y="231907"/>
                  </a:lnTo>
                  <a:lnTo>
                    <a:pt x="3660899" y="190237"/>
                  </a:lnTo>
                  <a:lnTo>
                    <a:pt x="3634916" y="151833"/>
                  </a:lnTo>
                  <a:lnTo>
                    <a:pt x="3604357" y="117133"/>
                  </a:lnTo>
                  <a:lnTo>
                    <a:pt x="3569657" y="86574"/>
                  </a:lnTo>
                  <a:lnTo>
                    <a:pt x="3531254" y="60591"/>
                  </a:lnTo>
                  <a:lnTo>
                    <a:pt x="3489584" y="39622"/>
                  </a:lnTo>
                  <a:lnTo>
                    <a:pt x="3445084" y="24103"/>
                  </a:lnTo>
                  <a:lnTo>
                    <a:pt x="3398191" y="14471"/>
                  </a:lnTo>
                  <a:lnTo>
                    <a:pt x="3349341" y="11164"/>
                  </a:lnTo>
                  <a:lnTo>
                    <a:pt x="3439837" y="11164"/>
                  </a:lnTo>
                  <a:lnTo>
                    <a:pt x="3483803" y="25062"/>
                  </a:lnTo>
                  <a:lnTo>
                    <a:pt x="3524244" y="43623"/>
                  </a:lnTo>
                  <a:lnTo>
                    <a:pt x="3561912" y="66705"/>
                  </a:lnTo>
                  <a:lnTo>
                    <a:pt x="3596458" y="93958"/>
                  </a:lnTo>
                  <a:lnTo>
                    <a:pt x="3627532" y="125032"/>
                  </a:lnTo>
                  <a:lnTo>
                    <a:pt x="3654785" y="159578"/>
                  </a:lnTo>
                  <a:lnTo>
                    <a:pt x="3677867" y="197246"/>
                  </a:lnTo>
                  <a:lnTo>
                    <a:pt x="3696428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0" y="372148"/>
                  </a:lnTo>
                  <a:lnTo>
                    <a:pt x="3721490" y="1860745"/>
                  </a:lnTo>
                  <a:lnTo>
                    <a:pt x="3718589" y="1907406"/>
                  </a:lnTo>
                  <a:lnTo>
                    <a:pt x="3710118" y="1952343"/>
                  </a:lnTo>
                  <a:lnTo>
                    <a:pt x="3696428" y="1995207"/>
                  </a:lnTo>
                  <a:lnTo>
                    <a:pt x="3677867" y="2035647"/>
                  </a:lnTo>
                  <a:lnTo>
                    <a:pt x="3654785" y="2073316"/>
                  </a:lnTo>
                  <a:lnTo>
                    <a:pt x="3627532" y="2107862"/>
                  </a:lnTo>
                  <a:lnTo>
                    <a:pt x="3596458" y="2138936"/>
                  </a:lnTo>
                  <a:lnTo>
                    <a:pt x="3561912" y="2166189"/>
                  </a:lnTo>
                  <a:lnTo>
                    <a:pt x="3524244" y="2189270"/>
                  </a:lnTo>
                  <a:lnTo>
                    <a:pt x="3483803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450946" y="7025405"/>
            <a:ext cx="3721735" cy="2233295"/>
            <a:chOff x="7450946" y="7025405"/>
            <a:chExt cx="3721735" cy="22332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0946" y="7025405"/>
              <a:ext cx="3721490" cy="22328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50946" y="7025405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4" h="2233295">
                  <a:moveTo>
                    <a:pt x="3349341" y="2232894"/>
                  </a:moveTo>
                  <a:lnTo>
                    <a:pt x="372149" y="2232894"/>
                  </a:lnTo>
                  <a:lnTo>
                    <a:pt x="325488" y="2229992"/>
                  </a:lnTo>
                  <a:lnTo>
                    <a:pt x="280551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8"/>
                  </a:lnTo>
                  <a:lnTo>
                    <a:pt x="125032" y="2138935"/>
                  </a:lnTo>
                  <a:lnTo>
                    <a:pt x="93958" y="2107861"/>
                  </a:lnTo>
                  <a:lnTo>
                    <a:pt x="66705" y="2073315"/>
                  </a:lnTo>
                  <a:lnTo>
                    <a:pt x="43623" y="2035647"/>
                  </a:lnTo>
                  <a:lnTo>
                    <a:pt x="25062" y="1995206"/>
                  </a:lnTo>
                  <a:lnTo>
                    <a:pt x="11372" y="1952343"/>
                  </a:lnTo>
                  <a:lnTo>
                    <a:pt x="2901" y="1907405"/>
                  </a:lnTo>
                  <a:lnTo>
                    <a:pt x="0" y="1860746"/>
                  </a:lnTo>
                  <a:lnTo>
                    <a:pt x="0" y="372147"/>
                  </a:lnTo>
                  <a:lnTo>
                    <a:pt x="2901" y="325488"/>
                  </a:lnTo>
                  <a:lnTo>
                    <a:pt x="11372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1" y="11372"/>
                  </a:lnTo>
                  <a:lnTo>
                    <a:pt x="325488" y="2901"/>
                  </a:lnTo>
                  <a:lnTo>
                    <a:pt x="372149" y="0"/>
                  </a:lnTo>
                  <a:lnTo>
                    <a:pt x="3349341" y="0"/>
                  </a:lnTo>
                  <a:lnTo>
                    <a:pt x="3396002" y="2901"/>
                  </a:lnTo>
                  <a:lnTo>
                    <a:pt x="3439836" y="11164"/>
                  </a:lnTo>
                  <a:lnTo>
                    <a:pt x="372149" y="11164"/>
                  </a:lnTo>
                  <a:lnTo>
                    <a:pt x="323299" y="14471"/>
                  </a:lnTo>
                  <a:lnTo>
                    <a:pt x="276406" y="24103"/>
                  </a:lnTo>
                  <a:lnTo>
                    <a:pt x="231906" y="39621"/>
                  </a:lnTo>
                  <a:lnTo>
                    <a:pt x="190236" y="60591"/>
                  </a:lnTo>
                  <a:lnTo>
                    <a:pt x="151833" y="86573"/>
                  </a:lnTo>
                  <a:lnTo>
                    <a:pt x="117133" y="117133"/>
                  </a:lnTo>
                  <a:lnTo>
                    <a:pt x="86573" y="151833"/>
                  </a:lnTo>
                  <a:lnTo>
                    <a:pt x="60591" y="190236"/>
                  </a:lnTo>
                  <a:lnTo>
                    <a:pt x="39621" y="231906"/>
                  </a:lnTo>
                  <a:lnTo>
                    <a:pt x="24103" y="276406"/>
                  </a:lnTo>
                  <a:lnTo>
                    <a:pt x="14471" y="323299"/>
                  </a:lnTo>
                  <a:lnTo>
                    <a:pt x="11164" y="372147"/>
                  </a:lnTo>
                  <a:lnTo>
                    <a:pt x="11164" y="1860746"/>
                  </a:lnTo>
                  <a:lnTo>
                    <a:pt x="14471" y="1909594"/>
                  </a:lnTo>
                  <a:lnTo>
                    <a:pt x="24103" y="1956487"/>
                  </a:lnTo>
                  <a:lnTo>
                    <a:pt x="39621" y="2000987"/>
                  </a:lnTo>
                  <a:lnTo>
                    <a:pt x="60591" y="2042657"/>
                  </a:lnTo>
                  <a:lnTo>
                    <a:pt x="86573" y="2081060"/>
                  </a:lnTo>
                  <a:lnTo>
                    <a:pt x="117133" y="2115760"/>
                  </a:lnTo>
                  <a:lnTo>
                    <a:pt x="151833" y="2146320"/>
                  </a:lnTo>
                  <a:lnTo>
                    <a:pt x="190236" y="2172303"/>
                  </a:lnTo>
                  <a:lnTo>
                    <a:pt x="231906" y="2193272"/>
                  </a:lnTo>
                  <a:lnTo>
                    <a:pt x="276406" y="2208791"/>
                  </a:lnTo>
                  <a:lnTo>
                    <a:pt x="323299" y="2218422"/>
                  </a:lnTo>
                  <a:lnTo>
                    <a:pt x="372149" y="2221730"/>
                  </a:lnTo>
                  <a:lnTo>
                    <a:pt x="3439836" y="2221730"/>
                  </a:lnTo>
                  <a:lnTo>
                    <a:pt x="3396002" y="2229992"/>
                  </a:lnTo>
                  <a:lnTo>
                    <a:pt x="3349341" y="2232894"/>
                  </a:lnTo>
                  <a:close/>
                </a:path>
                <a:path w="3721734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1" y="2218422"/>
                  </a:lnTo>
                  <a:lnTo>
                    <a:pt x="3445084" y="2208791"/>
                  </a:lnTo>
                  <a:lnTo>
                    <a:pt x="3489583" y="2193272"/>
                  </a:lnTo>
                  <a:lnTo>
                    <a:pt x="3531253" y="2172303"/>
                  </a:lnTo>
                  <a:lnTo>
                    <a:pt x="3569657" y="2146320"/>
                  </a:lnTo>
                  <a:lnTo>
                    <a:pt x="3604357" y="2115760"/>
                  </a:lnTo>
                  <a:lnTo>
                    <a:pt x="3634916" y="2081060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7" y="1956487"/>
                  </a:lnTo>
                  <a:lnTo>
                    <a:pt x="3707018" y="1909594"/>
                  </a:lnTo>
                  <a:lnTo>
                    <a:pt x="3710326" y="1860746"/>
                  </a:lnTo>
                  <a:lnTo>
                    <a:pt x="3710326" y="372147"/>
                  </a:lnTo>
                  <a:lnTo>
                    <a:pt x="3707018" y="323299"/>
                  </a:lnTo>
                  <a:lnTo>
                    <a:pt x="3697387" y="276406"/>
                  </a:lnTo>
                  <a:lnTo>
                    <a:pt x="3681868" y="231906"/>
                  </a:lnTo>
                  <a:lnTo>
                    <a:pt x="3660899" y="190236"/>
                  </a:lnTo>
                  <a:lnTo>
                    <a:pt x="3634916" y="151833"/>
                  </a:lnTo>
                  <a:lnTo>
                    <a:pt x="3604357" y="117133"/>
                  </a:lnTo>
                  <a:lnTo>
                    <a:pt x="3569657" y="86573"/>
                  </a:lnTo>
                  <a:lnTo>
                    <a:pt x="3531253" y="60591"/>
                  </a:lnTo>
                  <a:lnTo>
                    <a:pt x="3489583" y="39621"/>
                  </a:lnTo>
                  <a:lnTo>
                    <a:pt x="3445084" y="24103"/>
                  </a:lnTo>
                  <a:lnTo>
                    <a:pt x="3398191" y="14471"/>
                  </a:lnTo>
                  <a:lnTo>
                    <a:pt x="3349341" y="11164"/>
                  </a:lnTo>
                  <a:lnTo>
                    <a:pt x="3439836" y="11164"/>
                  </a:lnTo>
                  <a:lnTo>
                    <a:pt x="3483803" y="25062"/>
                  </a:lnTo>
                  <a:lnTo>
                    <a:pt x="3524243" y="43623"/>
                  </a:lnTo>
                  <a:lnTo>
                    <a:pt x="3561911" y="66705"/>
                  </a:lnTo>
                  <a:lnTo>
                    <a:pt x="3596457" y="93958"/>
                  </a:lnTo>
                  <a:lnTo>
                    <a:pt x="3627532" y="125032"/>
                  </a:lnTo>
                  <a:lnTo>
                    <a:pt x="3654784" y="159578"/>
                  </a:lnTo>
                  <a:lnTo>
                    <a:pt x="3677866" y="197246"/>
                  </a:lnTo>
                  <a:lnTo>
                    <a:pt x="3696427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0" y="372147"/>
                  </a:lnTo>
                  <a:lnTo>
                    <a:pt x="3721490" y="1860746"/>
                  </a:lnTo>
                  <a:lnTo>
                    <a:pt x="3718589" y="1907405"/>
                  </a:lnTo>
                  <a:lnTo>
                    <a:pt x="3710118" y="1952343"/>
                  </a:lnTo>
                  <a:lnTo>
                    <a:pt x="3696427" y="1995206"/>
                  </a:lnTo>
                  <a:lnTo>
                    <a:pt x="3677866" y="2035647"/>
                  </a:lnTo>
                  <a:lnTo>
                    <a:pt x="3654784" y="2073315"/>
                  </a:lnTo>
                  <a:lnTo>
                    <a:pt x="3627532" y="2107861"/>
                  </a:lnTo>
                  <a:lnTo>
                    <a:pt x="3596457" y="2138935"/>
                  </a:lnTo>
                  <a:lnTo>
                    <a:pt x="3561911" y="2166188"/>
                  </a:lnTo>
                  <a:lnTo>
                    <a:pt x="3524243" y="2189270"/>
                  </a:lnTo>
                  <a:lnTo>
                    <a:pt x="3483803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974628" y="4346733"/>
            <a:ext cx="3721735" cy="2233295"/>
            <a:chOff x="4974628" y="4346733"/>
            <a:chExt cx="3721735" cy="223329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4628" y="4346733"/>
              <a:ext cx="3721490" cy="22328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74628" y="4346734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4" h="2233295">
                  <a:moveTo>
                    <a:pt x="3349351" y="2232894"/>
                  </a:moveTo>
                  <a:lnTo>
                    <a:pt x="372139" y="2232894"/>
                  </a:lnTo>
                  <a:lnTo>
                    <a:pt x="325488" y="2229993"/>
                  </a:lnTo>
                  <a:lnTo>
                    <a:pt x="280551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8"/>
                  </a:lnTo>
                  <a:lnTo>
                    <a:pt x="125032" y="2138936"/>
                  </a:lnTo>
                  <a:lnTo>
                    <a:pt x="93958" y="2107861"/>
                  </a:lnTo>
                  <a:lnTo>
                    <a:pt x="66705" y="2073315"/>
                  </a:lnTo>
                  <a:lnTo>
                    <a:pt x="43623" y="2035647"/>
                  </a:lnTo>
                  <a:lnTo>
                    <a:pt x="25062" y="1995206"/>
                  </a:lnTo>
                  <a:lnTo>
                    <a:pt x="11372" y="1952343"/>
                  </a:lnTo>
                  <a:lnTo>
                    <a:pt x="2901" y="1907406"/>
                  </a:lnTo>
                  <a:lnTo>
                    <a:pt x="0" y="1860745"/>
                  </a:lnTo>
                  <a:lnTo>
                    <a:pt x="0" y="372149"/>
                  </a:lnTo>
                  <a:lnTo>
                    <a:pt x="2901" y="325488"/>
                  </a:lnTo>
                  <a:lnTo>
                    <a:pt x="11372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1" y="11372"/>
                  </a:lnTo>
                  <a:lnTo>
                    <a:pt x="325488" y="2901"/>
                  </a:lnTo>
                  <a:lnTo>
                    <a:pt x="372149" y="0"/>
                  </a:lnTo>
                  <a:lnTo>
                    <a:pt x="3349341" y="0"/>
                  </a:lnTo>
                  <a:lnTo>
                    <a:pt x="3396002" y="2901"/>
                  </a:lnTo>
                  <a:lnTo>
                    <a:pt x="3439837" y="11164"/>
                  </a:lnTo>
                  <a:lnTo>
                    <a:pt x="372149" y="11164"/>
                  </a:lnTo>
                  <a:lnTo>
                    <a:pt x="323299" y="14471"/>
                  </a:lnTo>
                  <a:lnTo>
                    <a:pt x="276406" y="24103"/>
                  </a:lnTo>
                  <a:lnTo>
                    <a:pt x="231907" y="39622"/>
                  </a:lnTo>
                  <a:lnTo>
                    <a:pt x="190237" y="60591"/>
                  </a:lnTo>
                  <a:lnTo>
                    <a:pt x="151833" y="86574"/>
                  </a:lnTo>
                  <a:lnTo>
                    <a:pt x="117133" y="117133"/>
                  </a:lnTo>
                  <a:lnTo>
                    <a:pt x="86574" y="151833"/>
                  </a:lnTo>
                  <a:lnTo>
                    <a:pt x="60591" y="190237"/>
                  </a:lnTo>
                  <a:lnTo>
                    <a:pt x="39622" y="231907"/>
                  </a:lnTo>
                  <a:lnTo>
                    <a:pt x="24103" y="276406"/>
                  </a:lnTo>
                  <a:lnTo>
                    <a:pt x="14471" y="323299"/>
                  </a:lnTo>
                  <a:lnTo>
                    <a:pt x="11164" y="372149"/>
                  </a:lnTo>
                  <a:lnTo>
                    <a:pt x="11164" y="1860745"/>
                  </a:lnTo>
                  <a:lnTo>
                    <a:pt x="14471" y="1909594"/>
                  </a:lnTo>
                  <a:lnTo>
                    <a:pt x="24103" y="1956487"/>
                  </a:lnTo>
                  <a:lnTo>
                    <a:pt x="39622" y="2000987"/>
                  </a:lnTo>
                  <a:lnTo>
                    <a:pt x="60591" y="2042657"/>
                  </a:lnTo>
                  <a:lnTo>
                    <a:pt x="86574" y="2081061"/>
                  </a:lnTo>
                  <a:lnTo>
                    <a:pt x="117133" y="2115761"/>
                  </a:lnTo>
                  <a:lnTo>
                    <a:pt x="151833" y="2146320"/>
                  </a:lnTo>
                  <a:lnTo>
                    <a:pt x="190237" y="2172303"/>
                  </a:lnTo>
                  <a:lnTo>
                    <a:pt x="231907" y="2193272"/>
                  </a:lnTo>
                  <a:lnTo>
                    <a:pt x="276406" y="2208791"/>
                  </a:lnTo>
                  <a:lnTo>
                    <a:pt x="323299" y="2218422"/>
                  </a:lnTo>
                  <a:lnTo>
                    <a:pt x="372149" y="2221730"/>
                  </a:lnTo>
                  <a:lnTo>
                    <a:pt x="3439836" y="2221730"/>
                  </a:lnTo>
                  <a:lnTo>
                    <a:pt x="3396002" y="2229993"/>
                  </a:lnTo>
                  <a:lnTo>
                    <a:pt x="3349351" y="2232894"/>
                  </a:lnTo>
                  <a:close/>
                </a:path>
                <a:path w="3721734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1" y="2218422"/>
                  </a:lnTo>
                  <a:lnTo>
                    <a:pt x="3445084" y="2208791"/>
                  </a:lnTo>
                  <a:lnTo>
                    <a:pt x="3489584" y="2193272"/>
                  </a:lnTo>
                  <a:lnTo>
                    <a:pt x="3531254" y="2172303"/>
                  </a:lnTo>
                  <a:lnTo>
                    <a:pt x="3569657" y="2146320"/>
                  </a:lnTo>
                  <a:lnTo>
                    <a:pt x="3604357" y="2115761"/>
                  </a:lnTo>
                  <a:lnTo>
                    <a:pt x="3634917" y="2081061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7" y="1956487"/>
                  </a:lnTo>
                  <a:lnTo>
                    <a:pt x="3707019" y="1909594"/>
                  </a:lnTo>
                  <a:lnTo>
                    <a:pt x="3710326" y="1860745"/>
                  </a:lnTo>
                  <a:lnTo>
                    <a:pt x="3710326" y="372149"/>
                  </a:lnTo>
                  <a:lnTo>
                    <a:pt x="3707019" y="323299"/>
                  </a:lnTo>
                  <a:lnTo>
                    <a:pt x="3697387" y="276406"/>
                  </a:lnTo>
                  <a:lnTo>
                    <a:pt x="3681868" y="231907"/>
                  </a:lnTo>
                  <a:lnTo>
                    <a:pt x="3660899" y="190237"/>
                  </a:lnTo>
                  <a:lnTo>
                    <a:pt x="3634917" y="151833"/>
                  </a:lnTo>
                  <a:lnTo>
                    <a:pt x="3604357" y="117133"/>
                  </a:lnTo>
                  <a:lnTo>
                    <a:pt x="3569657" y="86574"/>
                  </a:lnTo>
                  <a:lnTo>
                    <a:pt x="3531254" y="60591"/>
                  </a:lnTo>
                  <a:lnTo>
                    <a:pt x="3489584" y="39622"/>
                  </a:lnTo>
                  <a:lnTo>
                    <a:pt x="3445084" y="24103"/>
                  </a:lnTo>
                  <a:lnTo>
                    <a:pt x="3398191" y="14471"/>
                  </a:lnTo>
                  <a:lnTo>
                    <a:pt x="3349341" y="11164"/>
                  </a:lnTo>
                  <a:lnTo>
                    <a:pt x="3439837" y="11164"/>
                  </a:lnTo>
                  <a:lnTo>
                    <a:pt x="3483803" y="25062"/>
                  </a:lnTo>
                  <a:lnTo>
                    <a:pt x="3524243" y="43623"/>
                  </a:lnTo>
                  <a:lnTo>
                    <a:pt x="3561912" y="66705"/>
                  </a:lnTo>
                  <a:lnTo>
                    <a:pt x="3596458" y="93958"/>
                  </a:lnTo>
                  <a:lnTo>
                    <a:pt x="3627532" y="125032"/>
                  </a:lnTo>
                  <a:lnTo>
                    <a:pt x="3654785" y="159578"/>
                  </a:lnTo>
                  <a:lnTo>
                    <a:pt x="3677866" y="197246"/>
                  </a:lnTo>
                  <a:lnTo>
                    <a:pt x="3696428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0" y="372149"/>
                  </a:lnTo>
                  <a:lnTo>
                    <a:pt x="3721490" y="1860745"/>
                  </a:lnTo>
                  <a:lnTo>
                    <a:pt x="3718589" y="1907406"/>
                  </a:lnTo>
                  <a:lnTo>
                    <a:pt x="3710118" y="1952343"/>
                  </a:lnTo>
                  <a:lnTo>
                    <a:pt x="3696428" y="1995206"/>
                  </a:lnTo>
                  <a:lnTo>
                    <a:pt x="3677866" y="2035647"/>
                  </a:lnTo>
                  <a:lnTo>
                    <a:pt x="3654785" y="2073315"/>
                  </a:lnTo>
                  <a:lnTo>
                    <a:pt x="3627532" y="2107861"/>
                  </a:lnTo>
                  <a:lnTo>
                    <a:pt x="3596458" y="2138936"/>
                  </a:lnTo>
                  <a:lnTo>
                    <a:pt x="3561912" y="2166188"/>
                  </a:lnTo>
                  <a:lnTo>
                    <a:pt x="3524243" y="2189270"/>
                  </a:lnTo>
                  <a:lnTo>
                    <a:pt x="3483803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431514" y="4348632"/>
            <a:ext cx="3721735" cy="2233295"/>
            <a:chOff x="9431514" y="4348632"/>
            <a:chExt cx="3721735" cy="223329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514" y="4348632"/>
              <a:ext cx="3721490" cy="22328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31514" y="4348632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4" h="2233295">
                  <a:moveTo>
                    <a:pt x="3349345" y="2232894"/>
                  </a:moveTo>
                  <a:lnTo>
                    <a:pt x="372144" y="2232894"/>
                  </a:lnTo>
                  <a:lnTo>
                    <a:pt x="325487" y="2229993"/>
                  </a:lnTo>
                  <a:lnTo>
                    <a:pt x="280550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9"/>
                  </a:lnTo>
                  <a:lnTo>
                    <a:pt x="125032" y="2138936"/>
                  </a:lnTo>
                  <a:lnTo>
                    <a:pt x="93958" y="2107862"/>
                  </a:lnTo>
                  <a:lnTo>
                    <a:pt x="66705" y="2073316"/>
                  </a:lnTo>
                  <a:lnTo>
                    <a:pt x="43623" y="2035647"/>
                  </a:lnTo>
                  <a:lnTo>
                    <a:pt x="25062" y="1995207"/>
                  </a:lnTo>
                  <a:lnTo>
                    <a:pt x="11371" y="1952343"/>
                  </a:lnTo>
                  <a:lnTo>
                    <a:pt x="2901" y="1907406"/>
                  </a:lnTo>
                  <a:lnTo>
                    <a:pt x="0" y="1860748"/>
                  </a:lnTo>
                  <a:lnTo>
                    <a:pt x="0" y="372146"/>
                  </a:lnTo>
                  <a:lnTo>
                    <a:pt x="2901" y="325488"/>
                  </a:lnTo>
                  <a:lnTo>
                    <a:pt x="11371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0" y="11372"/>
                  </a:lnTo>
                  <a:lnTo>
                    <a:pt x="325487" y="2901"/>
                  </a:lnTo>
                  <a:lnTo>
                    <a:pt x="372148" y="0"/>
                  </a:lnTo>
                  <a:lnTo>
                    <a:pt x="3349341" y="0"/>
                  </a:lnTo>
                  <a:lnTo>
                    <a:pt x="3396002" y="2901"/>
                  </a:lnTo>
                  <a:lnTo>
                    <a:pt x="3439836" y="11164"/>
                  </a:lnTo>
                  <a:lnTo>
                    <a:pt x="372148" y="11164"/>
                  </a:lnTo>
                  <a:lnTo>
                    <a:pt x="323299" y="14471"/>
                  </a:lnTo>
                  <a:lnTo>
                    <a:pt x="276406" y="24103"/>
                  </a:lnTo>
                  <a:lnTo>
                    <a:pt x="231906" y="39622"/>
                  </a:lnTo>
                  <a:lnTo>
                    <a:pt x="190236" y="60591"/>
                  </a:lnTo>
                  <a:lnTo>
                    <a:pt x="151833" y="86574"/>
                  </a:lnTo>
                  <a:lnTo>
                    <a:pt x="117133" y="117133"/>
                  </a:lnTo>
                  <a:lnTo>
                    <a:pt x="86573" y="151833"/>
                  </a:lnTo>
                  <a:lnTo>
                    <a:pt x="60590" y="190237"/>
                  </a:lnTo>
                  <a:lnTo>
                    <a:pt x="39621" y="231907"/>
                  </a:lnTo>
                  <a:lnTo>
                    <a:pt x="24103" y="276406"/>
                  </a:lnTo>
                  <a:lnTo>
                    <a:pt x="14471" y="323299"/>
                  </a:lnTo>
                  <a:lnTo>
                    <a:pt x="11164" y="372146"/>
                  </a:lnTo>
                  <a:lnTo>
                    <a:pt x="11164" y="1860748"/>
                  </a:lnTo>
                  <a:lnTo>
                    <a:pt x="14471" y="1909594"/>
                  </a:lnTo>
                  <a:lnTo>
                    <a:pt x="24103" y="1956487"/>
                  </a:lnTo>
                  <a:lnTo>
                    <a:pt x="39621" y="2000987"/>
                  </a:lnTo>
                  <a:lnTo>
                    <a:pt x="60590" y="2042657"/>
                  </a:lnTo>
                  <a:lnTo>
                    <a:pt x="86573" y="2081061"/>
                  </a:lnTo>
                  <a:lnTo>
                    <a:pt x="117133" y="2115761"/>
                  </a:lnTo>
                  <a:lnTo>
                    <a:pt x="151833" y="2146320"/>
                  </a:lnTo>
                  <a:lnTo>
                    <a:pt x="190236" y="2172303"/>
                  </a:lnTo>
                  <a:lnTo>
                    <a:pt x="231906" y="2193272"/>
                  </a:lnTo>
                  <a:lnTo>
                    <a:pt x="276406" y="2208791"/>
                  </a:lnTo>
                  <a:lnTo>
                    <a:pt x="323299" y="2218422"/>
                  </a:lnTo>
                  <a:lnTo>
                    <a:pt x="372148" y="2221730"/>
                  </a:lnTo>
                  <a:lnTo>
                    <a:pt x="3439836" y="2221730"/>
                  </a:lnTo>
                  <a:lnTo>
                    <a:pt x="3396002" y="2229993"/>
                  </a:lnTo>
                  <a:lnTo>
                    <a:pt x="3349345" y="2232894"/>
                  </a:lnTo>
                  <a:close/>
                </a:path>
                <a:path w="3721734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0" y="2218422"/>
                  </a:lnTo>
                  <a:lnTo>
                    <a:pt x="3445083" y="2208791"/>
                  </a:lnTo>
                  <a:lnTo>
                    <a:pt x="3489583" y="2193272"/>
                  </a:lnTo>
                  <a:lnTo>
                    <a:pt x="3531253" y="2172303"/>
                  </a:lnTo>
                  <a:lnTo>
                    <a:pt x="3569656" y="2146320"/>
                  </a:lnTo>
                  <a:lnTo>
                    <a:pt x="3604356" y="2115761"/>
                  </a:lnTo>
                  <a:lnTo>
                    <a:pt x="3634916" y="2081061"/>
                  </a:lnTo>
                  <a:lnTo>
                    <a:pt x="3660899" y="2042657"/>
                  </a:lnTo>
                  <a:lnTo>
                    <a:pt x="3681869" y="2000987"/>
                  </a:lnTo>
                  <a:lnTo>
                    <a:pt x="3697387" y="1956487"/>
                  </a:lnTo>
                  <a:lnTo>
                    <a:pt x="3707019" y="1909594"/>
                  </a:lnTo>
                  <a:lnTo>
                    <a:pt x="3710326" y="1860748"/>
                  </a:lnTo>
                  <a:lnTo>
                    <a:pt x="3710326" y="372146"/>
                  </a:lnTo>
                  <a:lnTo>
                    <a:pt x="3707019" y="323299"/>
                  </a:lnTo>
                  <a:lnTo>
                    <a:pt x="3697387" y="276406"/>
                  </a:lnTo>
                  <a:lnTo>
                    <a:pt x="3681869" y="231907"/>
                  </a:lnTo>
                  <a:lnTo>
                    <a:pt x="3660899" y="190237"/>
                  </a:lnTo>
                  <a:lnTo>
                    <a:pt x="3634916" y="151833"/>
                  </a:lnTo>
                  <a:lnTo>
                    <a:pt x="3604356" y="117133"/>
                  </a:lnTo>
                  <a:lnTo>
                    <a:pt x="3569656" y="86574"/>
                  </a:lnTo>
                  <a:lnTo>
                    <a:pt x="3531253" y="60591"/>
                  </a:lnTo>
                  <a:lnTo>
                    <a:pt x="3489583" y="39622"/>
                  </a:lnTo>
                  <a:lnTo>
                    <a:pt x="3445083" y="24103"/>
                  </a:lnTo>
                  <a:lnTo>
                    <a:pt x="3398190" y="14471"/>
                  </a:lnTo>
                  <a:lnTo>
                    <a:pt x="3349341" y="11164"/>
                  </a:lnTo>
                  <a:lnTo>
                    <a:pt x="3439836" y="11164"/>
                  </a:lnTo>
                  <a:lnTo>
                    <a:pt x="3483802" y="25062"/>
                  </a:lnTo>
                  <a:lnTo>
                    <a:pt x="3524243" y="43623"/>
                  </a:lnTo>
                  <a:lnTo>
                    <a:pt x="3561911" y="66705"/>
                  </a:lnTo>
                  <a:lnTo>
                    <a:pt x="3596457" y="93958"/>
                  </a:lnTo>
                  <a:lnTo>
                    <a:pt x="3627532" y="125032"/>
                  </a:lnTo>
                  <a:lnTo>
                    <a:pt x="3654784" y="159578"/>
                  </a:lnTo>
                  <a:lnTo>
                    <a:pt x="3677866" y="197246"/>
                  </a:lnTo>
                  <a:lnTo>
                    <a:pt x="3696427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0" y="372146"/>
                  </a:lnTo>
                  <a:lnTo>
                    <a:pt x="3721490" y="1860748"/>
                  </a:lnTo>
                  <a:lnTo>
                    <a:pt x="3718589" y="1907406"/>
                  </a:lnTo>
                  <a:lnTo>
                    <a:pt x="3710118" y="1952343"/>
                  </a:lnTo>
                  <a:lnTo>
                    <a:pt x="3696427" y="1995207"/>
                  </a:lnTo>
                  <a:lnTo>
                    <a:pt x="3677866" y="2035647"/>
                  </a:lnTo>
                  <a:lnTo>
                    <a:pt x="3654784" y="2073316"/>
                  </a:lnTo>
                  <a:lnTo>
                    <a:pt x="3627532" y="2107862"/>
                  </a:lnTo>
                  <a:lnTo>
                    <a:pt x="3596457" y="2138936"/>
                  </a:lnTo>
                  <a:lnTo>
                    <a:pt x="3561911" y="2166189"/>
                  </a:lnTo>
                  <a:lnTo>
                    <a:pt x="3524243" y="2189270"/>
                  </a:lnTo>
                  <a:lnTo>
                    <a:pt x="3483802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769678" y="7025405"/>
            <a:ext cx="3721735" cy="2233295"/>
            <a:chOff x="2769678" y="7025405"/>
            <a:chExt cx="3721735" cy="223329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9678" y="7025405"/>
              <a:ext cx="3721491" cy="223289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69678" y="7025405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5" h="2233295">
                  <a:moveTo>
                    <a:pt x="3349341" y="2232894"/>
                  </a:moveTo>
                  <a:lnTo>
                    <a:pt x="372149" y="2232894"/>
                  </a:lnTo>
                  <a:lnTo>
                    <a:pt x="325488" y="2229992"/>
                  </a:lnTo>
                  <a:lnTo>
                    <a:pt x="280551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8"/>
                  </a:lnTo>
                  <a:lnTo>
                    <a:pt x="125032" y="2138935"/>
                  </a:lnTo>
                  <a:lnTo>
                    <a:pt x="93958" y="2107861"/>
                  </a:lnTo>
                  <a:lnTo>
                    <a:pt x="66705" y="2073315"/>
                  </a:lnTo>
                  <a:lnTo>
                    <a:pt x="43623" y="2035647"/>
                  </a:lnTo>
                  <a:lnTo>
                    <a:pt x="25062" y="1995206"/>
                  </a:lnTo>
                  <a:lnTo>
                    <a:pt x="11372" y="1952343"/>
                  </a:lnTo>
                  <a:lnTo>
                    <a:pt x="2901" y="1907405"/>
                  </a:lnTo>
                  <a:lnTo>
                    <a:pt x="0" y="1860747"/>
                  </a:lnTo>
                  <a:lnTo>
                    <a:pt x="0" y="372146"/>
                  </a:lnTo>
                  <a:lnTo>
                    <a:pt x="2901" y="325488"/>
                  </a:lnTo>
                  <a:lnTo>
                    <a:pt x="11372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1" y="11372"/>
                  </a:lnTo>
                  <a:lnTo>
                    <a:pt x="325488" y="2901"/>
                  </a:lnTo>
                  <a:lnTo>
                    <a:pt x="372149" y="0"/>
                  </a:lnTo>
                  <a:lnTo>
                    <a:pt x="3349341" y="0"/>
                  </a:lnTo>
                  <a:lnTo>
                    <a:pt x="3396002" y="2901"/>
                  </a:lnTo>
                  <a:lnTo>
                    <a:pt x="3439836" y="11164"/>
                  </a:lnTo>
                  <a:lnTo>
                    <a:pt x="372149" y="11164"/>
                  </a:lnTo>
                  <a:lnTo>
                    <a:pt x="323299" y="14471"/>
                  </a:lnTo>
                  <a:lnTo>
                    <a:pt x="276406" y="24103"/>
                  </a:lnTo>
                  <a:lnTo>
                    <a:pt x="231906" y="39621"/>
                  </a:lnTo>
                  <a:lnTo>
                    <a:pt x="190236" y="60591"/>
                  </a:lnTo>
                  <a:lnTo>
                    <a:pt x="151833" y="86573"/>
                  </a:lnTo>
                  <a:lnTo>
                    <a:pt x="117133" y="117133"/>
                  </a:lnTo>
                  <a:lnTo>
                    <a:pt x="86574" y="151833"/>
                  </a:lnTo>
                  <a:lnTo>
                    <a:pt x="60591" y="190236"/>
                  </a:lnTo>
                  <a:lnTo>
                    <a:pt x="39622" y="231906"/>
                  </a:lnTo>
                  <a:lnTo>
                    <a:pt x="24103" y="276406"/>
                  </a:lnTo>
                  <a:lnTo>
                    <a:pt x="14471" y="323299"/>
                  </a:lnTo>
                  <a:lnTo>
                    <a:pt x="11164" y="372146"/>
                  </a:lnTo>
                  <a:lnTo>
                    <a:pt x="11164" y="1860747"/>
                  </a:lnTo>
                  <a:lnTo>
                    <a:pt x="14471" y="1909594"/>
                  </a:lnTo>
                  <a:lnTo>
                    <a:pt x="24103" y="1956487"/>
                  </a:lnTo>
                  <a:lnTo>
                    <a:pt x="39622" y="2000987"/>
                  </a:lnTo>
                  <a:lnTo>
                    <a:pt x="60591" y="2042657"/>
                  </a:lnTo>
                  <a:lnTo>
                    <a:pt x="86574" y="2081060"/>
                  </a:lnTo>
                  <a:lnTo>
                    <a:pt x="117133" y="2115760"/>
                  </a:lnTo>
                  <a:lnTo>
                    <a:pt x="151833" y="2146320"/>
                  </a:lnTo>
                  <a:lnTo>
                    <a:pt x="190236" y="2172303"/>
                  </a:lnTo>
                  <a:lnTo>
                    <a:pt x="231906" y="2193272"/>
                  </a:lnTo>
                  <a:lnTo>
                    <a:pt x="276406" y="2208791"/>
                  </a:lnTo>
                  <a:lnTo>
                    <a:pt x="323299" y="2218422"/>
                  </a:lnTo>
                  <a:lnTo>
                    <a:pt x="372149" y="2221730"/>
                  </a:lnTo>
                  <a:lnTo>
                    <a:pt x="3439836" y="2221730"/>
                  </a:lnTo>
                  <a:lnTo>
                    <a:pt x="3396002" y="2229992"/>
                  </a:lnTo>
                  <a:lnTo>
                    <a:pt x="3349341" y="2232894"/>
                  </a:lnTo>
                  <a:close/>
                </a:path>
                <a:path w="3721735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0" y="2218422"/>
                  </a:lnTo>
                  <a:lnTo>
                    <a:pt x="3445083" y="2208791"/>
                  </a:lnTo>
                  <a:lnTo>
                    <a:pt x="3489583" y="2193272"/>
                  </a:lnTo>
                  <a:lnTo>
                    <a:pt x="3531253" y="2172303"/>
                  </a:lnTo>
                  <a:lnTo>
                    <a:pt x="3569656" y="2146320"/>
                  </a:lnTo>
                  <a:lnTo>
                    <a:pt x="3604356" y="2115760"/>
                  </a:lnTo>
                  <a:lnTo>
                    <a:pt x="3634916" y="2081060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6" y="1956487"/>
                  </a:lnTo>
                  <a:lnTo>
                    <a:pt x="3707018" y="1909594"/>
                  </a:lnTo>
                  <a:lnTo>
                    <a:pt x="3710325" y="1860747"/>
                  </a:lnTo>
                  <a:lnTo>
                    <a:pt x="3710325" y="372146"/>
                  </a:lnTo>
                  <a:lnTo>
                    <a:pt x="3707018" y="323299"/>
                  </a:lnTo>
                  <a:lnTo>
                    <a:pt x="3697386" y="276406"/>
                  </a:lnTo>
                  <a:lnTo>
                    <a:pt x="3681868" y="231906"/>
                  </a:lnTo>
                  <a:lnTo>
                    <a:pt x="3660899" y="190236"/>
                  </a:lnTo>
                  <a:lnTo>
                    <a:pt x="3634916" y="151833"/>
                  </a:lnTo>
                  <a:lnTo>
                    <a:pt x="3604356" y="117133"/>
                  </a:lnTo>
                  <a:lnTo>
                    <a:pt x="3569656" y="86573"/>
                  </a:lnTo>
                  <a:lnTo>
                    <a:pt x="3531253" y="60591"/>
                  </a:lnTo>
                  <a:lnTo>
                    <a:pt x="3489583" y="39621"/>
                  </a:lnTo>
                  <a:lnTo>
                    <a:pt x="3445083" y="24103"/>
                  </a:lnTo>
                  <a:lnTo>
                    <a:pt x="3398190" y="14471"/>
                  </a:lnTo>
                  <a:lnTo>
                    <a:pt x="3349341" y="11164"/>
                  </a:lnTo>
                  <a:lnTo>
                    <a:pt x="3439836" y="11164"/>
                  </a:lnTo>
                  <a:lnTo>
                    <a:pt x="3483803" y="25062"/>
                  </a:lnTo>
                  <a:lnTo>
                    <a:pt x="3524244" y="43623"/>
                  </a:lnTo>
                  <a:lnTo>
                    <a:pt x="3561912" y="66705"/>
                  </a:lnTo>
                  <a:lnTo>
                    <a:pt x="3596458" y="93958"/>
                  </a:lnTo>
                  <a:lnTo>
                    <a:pt x="3627532" y="125032"/>
                  </a:lnTo>
                  <a:lnTo>
                    <a:pt x="3654785" y="159578"/>
                  </a:lnTo>
                  <a:lnTo>
                    <a:pt x="3677867" y="197246"/>
                  </a:lnTo>
                  <a:lnTo>
                    <a:pt x="3696428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1" y="372146"/>
                  </a:lnTo>
                  <a:lnTo>
                    <a:pt x="3721491" y="1860747"/>
                  </a:lnTo>
                  <a:lnTo>
                    <a:pt x="3718589" y="1907405"/>
                  </a:lnTo>
                  <a:lnTo>
                    <a:pt x="3710118" y="1952343"/>
                  </a:lnTo>
                  <a:lnTo>
                    <a:pt x="3696428" y="1995206"/>
                  </a:lnTo>
                  <a:lnTo>
                    <a:pt x="3677867" y="2035647"/>
                  </a:lnTo>
                  <a:lnTo>
                    <a:pt x="3654785" y="2073315"/>
                  </a:lnTo>
                  <a:lnTo>
                    <a:pt x="3627532" y="2107861"/>
                  </a:lnTo>
                  <a:lnTo>
                    <a:pt x="3596458" y="2138935"/>
                  </a:lnTo>
                  <a:lnTo>
                    <a:pt x="3561912" y="2166188"/>
                  </a:lnTo>
                  <a:lnTo>
                    <a:pt x="3524244" y="2189270"/>
                  </a:lnTo>
                  <a:lnTo>
                    <a:pt x="3483803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132216" y="7025405"/>
            <a:ext cx="3721735" cy="2233295"/>
            <a:chOff x="12132216" y="7025405"/>
            <a:chExt cx="3721735" cy="223329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2216" y="7025405"/>
              <a:ext cx="3721490" cy="22328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132216" y="7025405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4" h="2233295">
                  <a:moveTo>
                    <a:pt x="3349341" y="2232894"/>
                  </a:moveTo>
                  <a:lnTo>
                    <a:pt x="372148" y="2232894"/>
                  </a:lnTo>
                  <a:lnTo>
                    <a:pt x="325487" y="2229992"/>
                  </a:lnTo>
                  <a:lnTo>
                    <a:pt x="280550" y="2221522"/>
                  </a:lnTo>
                  <a:lnTo>
                    <a:pt x="237686" y="2207831"/>
                  </a:lnTo>
                  <a:lnTo>
                    <a:pt x="197246" y="2189270"/>
                  </a:lnTo>
                  <a:lnTo>
                    <a:pt x="159578" y="2166188"/>
                  </a:lnTo>
                  <a:lnTo>
                    <a:pt x="125032" y="2138935"/>
                  </a:lnTo>
                  <a:lnTo>
                    <a:pt x="93958" y="2107861"/>
                  </a:lnTo>
                  <a:lnTo>
                    <a:pt x="66705" y="2073315"/>
                  </a:lnTo>
                  <a:lnTo>
                    <a:pt x="43623" y="2035647"/>
                  </a:lnTo>
                  <a:lnTo>
                    <a:pt x="25062" y="1995206"/>
                  </a:lnTo>
                  <a:lnTo>
                    <a:pt x="11371" y="1952343"/>
                  </a:lnTo>
                  <a:lnTo>
                    <a:pt x="2901" y="1907405"/>
                  </a:lnTo>
                  <a:lnTo>
                    <a:pt x="0" y="1860748"/>
                  </a:lnTo>
                  <a:lnTo>
                    <a:pt x="0" y="372145"/>
                  </a:lnTo>
                  <a:lnTo>
                    <a:pt x="2901" y="325488"/>
                  </a:lnTo>
                  <a:lnTo>
                    <a:pt x="11371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6" y="25062"/>
                  </a:lnTo>
                  <a:lnTo>
                    <a:pt x="280550" y="11372"/>
                  </a:lnTo>
                  <a:lnTo>
                    <a:pt x="325487" y="2901"/>
                  </a:lnTo>
                  <a:lnTo>
                    <a:pt x="372148" y="0"/>
                  </a:lnTo>
                  <a:lnTo>
                    <a:pt x="3349342" y="0"/>
                  </a:lnTo>
                  <a:lnTo>
                    <a:pt x="3396002" y="2901"/>
                  </a:lnTo>
                  <a:lnTo>
                    <a:pt x="3439836" y="11164"/>
                  </a:lnTo>
                  <a:lnTo>
                    <a:pt x="372148" y="11164"/>
                  </a:lnTo>
                  <a:lnTo>
                    <a:pt x="323298" y="14471"/>
                  </a:lnTo>
                  <a:lnTo>
                    <a:pt x="276406" y="24103"/>
                  </a:lnTo>
                  <a:lnTo>
                    <a:pt x="231906" y="39621"/>
                  </a:lnTo>
                  <a:lnTo>
                    <a:pt x="190236" y="60591"/>
                  </a:lnTo>
                  <a:lnTo>
                    <a:pt x="151833" y="86573"/>
                  </a:lnTo>
                  <a:lnTo>
                    <a:pt x="117133" y="117133"/>
                  </a:lnTo>
                  <a:lnTo>
                    <a:pt x="86573" y="151833"/>
                  </a:lnTo>
                  <a:lnTo>
                    <a:pt x="60590" y="190236"/>
                  </a:lnTo>
                  <a:lnTo>
                    <a:pt x="39621" y="231906"/>
                  </a:lnTo>
                  <a:lnTo>
                    <a:pt x="24103" y="276406"/>
                  </a:lnTo>
                  <a:lnTo>
                    <a:pt x="14471" y="323299"/>
                  </a:lnTo>
                  <a:lnTo>
                    <a:pt x="11164" y="372145"/>
                  </a:lnTo>
                  <a:lnTo>
                    <a:pt x="11164" y="1860748"/>
                  </a:lnTo>
                  <a:lnTo>
                    <a:pt x="14471" y="1909594"/>
                  </a:lnTo>
                  <a:lnTo>
                    <a:pt x="24103" y="1956487"/>
                  </a:lnTo>
                  <a:lnTo>
                    <a:pt x="39621" y="2000987"/>
                  </a:lnTo>
                  <a:lnTo>
                    <a:pt x="60590" y="2042657"/>
                  </a:lnTo>
                  <a:lnTo>
                    <a:pt x="86573" y="2081060"/>
                  </a:lnTo>
                  <a:lnTo>
                    <a:pt x="117133" y="2115760"/>
                  </a:lnTo>
                  <a:lnTo>
                    <a:pt x="151833" y="2146320"/>
                  </a:lnTo>
                  <a:lnTo>
                    <a:pt x="190236" y="2172303"/>
                  </a:lnTo>
                  <a:lnTo>
                    <a:pt x="231906" y="2193272"/>
                  </a:lnTo>
                  <a:lnTo>
                    <a:pt x="276406" y="2208791"/>
                  </a:lnTo>
                  <a:lnTo>
                    <a:pt x="323298" y="2218422"/>
                  </a:lnTo>
                  <a:lnTo>
                    <a:pt x="372148" y="2221730"/>
                  </a:lnTo>
                  <a:lnTo>
                    <a:pt x="3439836" y="2221730"/>
                  </a:lnTo>
                  <a:lnTo>
                    <a:pt x="3396002" y="2229992"/>
                  </a:lnTo>
                  <a:lnTo>
                    <a:pt x="3349341" y="2232894"/>
                  </a:lnTo>
                  <a:close/>
                </a:path>
                <a:path w="3721734" h="2233295">
                  <a:moveTo>
                    <a:pt x="3439836" y="2221730"/>
                  </a:moveTo>
                  <a:lnTo>
                    <a:pt x="3349341" y="2221730"/>
                  </a:lnTo>
                  <a:lnTo>
                    <a:pt x="3398191" y="2218422"/>
                  </a:lnTo>
                  <a:lnTo>
                    <a:pt x="3445084" y="2208791"/>
                  </a:lnTo>
                  <a:lnTo>
                    <a:pt x="3489584" y="2193272"/>
                  </a:lnTo>
                  <a:lnTo>
                    <a:pt x="3531253" y="2172303"/>
                  </a:lnTo>
                  <a:lnTo>
                    <a:pt x="3569657" y="2146320"/>
                  </a:lnTo>
                  <a:lnTo>
                    <a:pt x="3604356" y="2115760"/>
                  </a:lnTo>
                  <a:lnTo>
                    <a:pt x="3634916" y="2081060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6" y="1956487"/>
                  </a:lnTo>
                  <a:lnTo>
                    <a:pt x="3707018" y="1909594"/>
                  </a:lnTo>
                  <a:lnTo>
                    <a:pt x="3710325" y="1860748"/>
                  </a:lnTo>
                  <a:lnTo>
                    <a:pt x="3710325" y="372145"/>
                  </a:lnTo>
                  <a:lnTo>
                    <a:pt x="3707018" y="323299"/>
                  </a:lnTo>
                  <a:lnTo>
                    <a:pt x="3697386" y="276406"/>
                  </a:lnTo>
                  <a:lnTo>
                    <a:pt x="3681868" y="231906"/>
                  </a:lnTo>
                  <a:lnTo>
                    <a:pt x="3660899" y="190236"/>
                  </a:lnTo>
                  <a:lnTo>
                    <a:pt x="3634916" y="151833"/>
                  </a:lnTo>
                  <a:lnTo>
                    <a:pt x="3604356" y="117133"/>
                  </a:lnTo>
                  <a:lnTo>
                    <a:pt x="3569657" y="86573"/>
                  </a:lnTo>
                  <a:lnTo>
                    <a:pt x="3531253" y="60591"/>
                  </a:lnTo>
                  <a:lnTo>
                    <a:pt x="3489584" y="39621"/>
                  </a:lnTo>
                  <a:lnTo>
                    <a:pt x="3445084" y="24103"/>
                  </a:lnTo>
                  <a:lnTo>
                    <a:pt x="3398191" y="14471"/>
                  </a:lnTo>
                  <a:lnTo>
                    <a:pt x="3349341" y="11164"/>
                  </a:lnTo>
                  <a:lnTo>
                    <a:pt x="3439836" y="11164"/>
                  </a:lnTo>
                  <a:lnTo>
                    <a:pt x="3483802" y="25062"/>
                  </a:lnTo>
                  <a:lnTo>
                    <a:pt x="3524243" y="43623"/>
                  </a:lnTo>
                  <a:lnTo>
                    <a:pt x="3561911" y="66705"/>
                  </a:lnTo>
                  <a:lnTo>
                    <a:pt x="3596457" y="93958"/>
                  </a:lnTo>
                  <a:lnTo>
                    <a:pt x="3627532" y="125032"/>
                  </a:lnTo>
                  <a:lnTo>
                    <a:pt x="3654785" y="159578"/>
                  </a:lnTo>
                  <a:lnTo>
                    <a:pt x="3677866" y="197246"/>
                  </a:lnTo>
                  <a:lnTo>
                    <a:pt x="3696427" y="237687"/>
                  </a:lnTo>
                  <a:lnTo>
                    <a:pt x="3710118" y="280551"/>
                  </a:lnTo>
                  <a:lnTo>
                    <a:pt x="3718589" y="325488"/>
                  </a:lnTo>
                  <a:lnTo>
                    <a:pt x="3721490" y="372145"/>
                  </a:lnTo>
                  <a:lnTo>
                    <a:pt x="3721490" y="1860748"/>
                  </a:lnTo>
                  <a:lnTo>
                    <a:pt x="3718589" y="1907405"/>
                  </a:lnTo>
                  <a:lnTo>
                    <a:pt x="3710118" y="1952343"/>
                  </a:lnTo>
                  <a:lnTo>
                    <a:pt x="3696427" y="1995206"/>
                  </a:lnTo>
                  <a:lnTo>
                    <a:pt x="3677866" y="2035647"/>
                  </a:lnTo>
                  <a:lnTo>
                    <a:pt x="3654785" y="2073315"/>
                  </a:lnTo>
                  <a:lnTo>
                    <a:pt x="3627532" y="2107861"/>
                  </a:lnTo>
                  <a:lnTo>
                    <a:pt x="3596457" y="2138935"/>
                  </a:lnTo>
                  <a:lnTo>
                    <a:pt x="3561911" y="2166188"/>
                  </a:lnTo>
                  <a:lnTo>
                    <a:pt x="3524243" y="2189270"/>
                  </a:lnTo>
                  <a:lnTo>
                    <a:pt x="3483802" y="2207831"/>
                  </a:lnTo>
                  <a:lnTo>
                    <a:pt x="3440939" y="2221522"/>
                  </a:lnTo>
                  <a:lnTo>
                    <a:pt x="3439836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16000" y="834164"/>
            <a:ext cx="5341620" cy="21494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265"/>
              </a:spcBef>
            </a:pPr>
            <a:r>
              <a:rPr sz="7000" spc="-345" dirty="0">
                <a:solidFill>
                  <a:srgbClr val="FFFFFF"/>
                </a:solidFill>
                <a:latin typeface="Verdana"/>
                <a:cs typeface="Verdana"/>
              </a:rPr>
              <a:t>Hardware </a:t>
            </a:r>
            <a:r>
              <a:rPr sz="7000" spc="-225" dirty="0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endParaRPr sz="70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4088340" y="538189"/>
            <a:ext cx="22237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60" dirty="0">
                <a:latin typeface="Trebuchet MS"/>
                <a:cs typeface="Trebuchet MS"/>
              </a:rPr>
              <a:t>1.Arduino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spc="-20" dirty="0">
                <a:latin typeface="Trebuchet MS"/>
                <a:cs typeface="Trebuchet MS"/>
              </a:rPr>
              <a:t>Board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86405" y="934353"/>
            <a:ext cx="2227580" cy="270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77470" algn="ctr">
              <a:lnSpc>
                <a:spcPct val="115399"/>
              </a:lnSpc>
              <a:spcBef>
                <a:spcPts val="100"/>
              </a:spcBef>
            </a:pP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2.Bread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Board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3.Resistor</a:t>
            </a:r>
            <a:endParaRPr sz="2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4.LED</a:t>
            </a:r>
            <a:r>
              <a:rPr sz="2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light</a:t>
            </a:r>
            <a:endParaRPr sz="2400">
              <a:latin typeface="Trebuchet MS"/>
              <a:cs typeface="Trebuchet MS"/>
            </a:endParaRPr>
          </a:p>
          <a:p>
            <a:pPr marL="12700" marR="5080" algn="ctr">
              <a:lnSpc>
                <a:spcPts val="3600"/>
              </a:lnSpc>
              <a:spcBef>
                <a:spcPts val="165"/>
              </a:spcBef>
            </a:pP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5.Piezo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Buzzer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6.Jumpercables</a:t>
            </a:r>
            <a:endParaRPr sz="2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2500" spc="-75" dirty="0">
                <a:solidFill>
                  <a:srgbClr val="FFFFFF"/>
                </a:solidFill>
                <a:latin typeface="Trebuchet MS"/>
                <a:cs typeface="Trebuchet MS"/>
              </a:rPr>
              <a:t>7.Smoke</a:t>
            </a:r>
            <a:r>
              <a:rPr sz="25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764766" y="4348632"/>
            <a:ext cx="3721735" cy="2233295"/>
            <a:chOff x="13764766" y="4348632"/>
            <a:chExt cx="3721735" cy="223329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64766" y="4348632"/>
              <a:ext cx="3721490" cy="223289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764766" y="4348632"/>
              <a:ext cx="3721735" cy="2233295"/>
            </a:xfrm>
            <a:custGeom>
              <a:avLst/>
              <a:gdLst/>
              <a:ahLst/>
              <a:cxnLst/>
              <a:rect l="l" t="t" r="r" b="b"/>
              <a:pathLst>
                <a:path w="3721734" h="2233295">
                  <a:moveTo>
                    <a:pt x="3349346" y="2232894"/>
                  </a:moveTo>
                  <a:lnTo>
                    <a:pt x="372145" y="2232894"/>
                  </a:lnTo>
                  <a:lnTo>
                    <a:pt x="325488" y="2229993"/>
                  </a:lnTo>
                  <a:lnTo>
                    <a:pt x="280551" y="2221522"/>
                  </a:lnTo>
                  <a:lnTo>
                    <a:pt x="237687" y="2207831"/>
                  </a:lnTo>
                  <a:lnTo>
                    <a:pt x="197246" y="2189270"/>
                  </a:lnTo>
                  <a:lnTo>
                    <a:pt x="159578" y="2166189"/>
                  </a:lnTo>
                  <a:lnTo>
                    <a:pt x="125032" y="2138936"/>
                  </a:lnTo>
                  <a:lnTo>
                    <a:pt x="93958" y="2107862"/>
                  </a:lnTo>
                  <a:lnTo>
                    <a:pt x="66705" y="2073316"/>
                  </a:lnTo>
                  <a:lnTo>
                    <a:pt x="43623" y="2035647"/>
                  </a:lnTo>
                  <a:lnTo>
                    <a:pt x="25062" y="1995207"/>
                  </a:lnTo>
                  <a:lnTo>
                    <a:pt x="11372" y="1952343"/>
                  </a:lnTo>
                  <a:lnTo>
                    <a:pt x="2901" y="1907406"/>
                  </a:lnTo>
                  <a:lnTo>
                    <a:pt x="0" y="1860745"/>
                  </a:lnTo>
                  <a:lnTo>
                    <a:pt x="0" y="372148"/>
                  </a:lnTo>
                  <a:lnTo>
                    <a:pt x="2901" y="325488"/>
                  </a:lnTo>
                  <a:lnTo>
                    <a:pt x="11372" y="280551"/>
                  </a:lnTo>
                  <a:lnTo>
                    <a:pt x="25062" y="237687"/>
                  </a:lnTo>
                  <a:lnTo>
                    <a:pt x="43623" y="197246"/>
                  </a:lnTo>
                  <a:lnTo>
                    <a:pt x="66705" y="159578"/>
                  </a:lnTo>
                  <a:lnTo>
                    <a:pt x="93958" y="125032"/>
                  </a:lnTo>
                  <a:lnTo>
                    <a:pt x="125032" y="93958"/>
                  </a:lnTo>
                  <a:lnTo>
                    <a:pt x="159578" y="66705"/>
                  </a:lnTo>
                  <a:lnTo>
                    <a:pt x="197246" y="43623"/>
                  </a:lnTo>
                  <a:lnTo>
                    <a:pt x="237687" y="25062"/>
                  </a:lnTo>
                  <a:lnTo>
                    <a:pt x="280551" y="11372"/>
                  </a:lnTo>
                  <a:lnTo>
                    <a:pt x="325488" y="2901"/>
                  </a:lnTo>
                  <a:lnTo>
                    <a:pt x="372149" y="0"/>
                  </a:lnTo>
                  <a:lnTo>
                    <a:pt x="3349342" y="0"/>
                  </a:lnTo>
                  <a:lnTo>
                    <a:pt x="3396003" y="2901"/>
                  </a:lnTo>
                  <a:lnTo>
                    <a:pt x="3439837" y="11164"/>
                  </a:lnTo>
                  <a:lnTo>
                    <a:pt x="372149" y="11164"/>
                  </a:lnTo>
                  <a:lnTo>
                    <a:pt x="323299" y="14471"/>
                  </a:lnTo>
                  <a:lnTo>
                    <a:pt x="276407" y="24103"/>
                  </a:lnTo>
                  <a:lnTo>
                    <a:pt x="231907" y="39622"/>
                  </a:lnTo>
                  <a:lnTo>
                    <a:pt x="190237" y="60591"/>
                  </a:lnTo>
                  <a:lnTo>
                    <a:pt x="151834" y="86574"/>
                  </a:lnTo>
                  <a:lnTo>
                    <a:pt x="117134" y="117133"/>
                  </a:lnTo>
                  <a:lnTo>
                    <a:pt x="86574" y="151833"/>
                  </a:lnTo>
                  <a:lnTo>
                    <a:pt x="60591" y="190237"/>
                  </a:lnTo>
                  <a:lnTo>
                    <a:pt x="39622" y="231907"/>
                  </a:lnTo>
                  <a:lnTo>
                    <a:pt x="24104" y="276406"/>
                  </a:lnTo>
                  <a:lnTo>
                    <a:pt x="14472" y="323299"/>
                  </a:lnTo>
                  <a:lnTo>
                    <a:pt x="11165" y="372148"/>
                  </a:lnTo>
                  <a:lnTo>
                    <a:pt x="11165" y="1860745"/>
                  </a:lnTo>
                  <a:lnTo>
                    <a:pt x="14472" y="1909594"/>
                  </a:lnTo>
                  <a:lnTo>
                    <a:pt x="24104" y="1956487"/>
                  </a:lnTo>
                  <a:lnTo>
                    <a:pt x="39622" y="2000987"/>
                  </a:lnTo>
                  <a:lnTo>
                    <a:pt x="60591" y="2042657"/>
                  </a:lnTo>
                  <a:lnTo>
                    <a:pt x="86574" y="2081061"/>
                  </a:lnTo>
                  <a:lnTo>
                    <a:pt x="117134" y="2115761"/>
                  </a:lnTo>
                  <a:lnTo>
                    <a:pt x="151834" y="2146320"/>
                  </a:lnTo>
                  <a:lnTo>
                    <a:pt x="190237" y="2172303"/>
                  </a:lnTo>
                  <a:lnTo>
                    <a:pt x="231907" y="2193272"/>
                  </a:lnTo>
                  <a:lnTo>
                    <a:pt x="276407" y="2208791"/>
                  </a:lnTo>
                  <a:lnTo>
                    <a:pt x="323299" y="2218422"/>
                  </a:lnTo>
                  <a:lnTo>
                    <a:pt x="372149" y="2221730"/>
                  </a:lnTo>
                  <a:lnTo>
                    <a:pt x="3439837" y="2221730"/>
                  </a:lnTo>
                  <a:lnTo>
                    <a:pt x="3396003" y="2229993"/>
                  </a:lnTo>
                  <a:lnTo>
                    <a:pt x="3349346" y="2232894"/>
                  </a:lnTo>
                  <a:close/>
                </a:path>
                <a:path w="3721734" h="2233295">
                  <a:moveTo>
                    <a:pt x="3439837" y="2221730"/>
                  </a:moveTo>
                  <a:lnTo>
                    <a:pt x="3349342" y="2221730"/>
                  </a:lnTo>
                  <a:lnTo>
                    <a:pt x="3398191" y="2218422"/>
                  </a:lnTo>
                  <a:lnTo>
                    <a:pt x="3445084" y="2208791"/>
                  </a:lnTo>
                  <a:lnTo>
                    <a:pt x="3489584" y="2193272"/>
                  </a:lnTo>
                  <a:lnTo>
                    <a:pt x="3531254" y="2172303"/>
                  </a:lnTo>
                  <a:lnTo>
                    <a:pt x="3569657" y="2146320"/>
                  </a:lnTo>
                  <a:lnTo>
                    <a:pt x="3604357" y="2115761"/>
                  </a:lnTo>
                  <a:lnTo>
                    <a:pt x="3634916" y="2081061"/>
                  </a:lnTo>
                  <a:lnTo>
                    <a:pt x="3660899" y="2042657"/>
                  </a:lnTo>
                  <a:lnTo>
                    <a:pt x="3681868" y="2000987"/>
                  </a:lnTo>
                  <a:lnTo>
                    <a:pt x="3697387" y="1956487"/>
                  </a:lnTo>
                  <a:lnTo>
                    <a:pt x="3707018" y="1909594"/>
                  </a:lnTo>
                  <a:lnTo>
                    <a:pt x="3710326" y="1860745"/>
                  </a:lnTo>
                  <a:lnTo>
                    <a:pt x="3710326" y="372148"/>
                  </a:lnTo>
                  <a:lnTo>
                    <a:pt x="3707018" y="323299"/>
                  </a:lnTo>
                  <a:lnTo>
                    <a:pt x="3697387" y="276406"/>
                  </a:lnTo>
                  <a:lnTo>
                    <a:pt x="3681868" y="231907"/>
                  </a:lnTo>
                  <a:lnTo>
                    <a:pt x="3660899" y="190237"/>
                  </a:lnTo>
                  <a:lnTo>
                    <a:pt x="3634916" y="151833"/>
                  </a:lnTo>
                  <a:lnTo>
                    <a:pt x="3604357" y="117133"/>
                  </a:lnTo>
                  <a:lnTo>
                    <a:pt x="3569657" y="86574"/>
                  </a:lnTo>
                  <a:lnTo>
                    <a:pt x="3531254" y="60591"/>
                  </a:lnTo>
                  <a:lnTo>
                    <a:pt x="3489584" y="39622"/>
                  </a:lnTo>
                  <a:lnTo>
                    <a:pt x="3445084" y="24103"/>
                  </a:lnTo>
                  <a:lnTo>
                    <a:pt x="3398191" y="14471"/>
                  </a:lnTo>
                  <a:lnTo>
                    <a:pt x="3349342" y="11164"/>
                  </a:lnTo>
                  <a:lnTo>
                    <a:pt x="3439837" y="11164"/>
                  </a:lnTo>
                  <a:lnTo>
                    <a:pt x="3483803" y="25062"/>
                  </a:lnTo>
                  <a:lnTo>
                    <a:pt x="3524244" y="43623"/>
                  </a:lnTo>
                  <a:lnTo>
                    <a:pt x="3561912" y="66705"/>
                  </a:lnTo>
                  <a:lnTo>
                    <a:pt x="3596458" y="93958"/>
                  </a:lnTo>
                  <a:lnTo>
                    <a:pt x="3627532" y="125032"/>
                  </a:lnTo>
                  <a:lnTo>
                    <a:pt x="3654784" y="159578"/>
                  </a:lnTo>
                  <a:lnTo>
                    <a:pt x="3677866" y="197246"/>
                  </a:lnTo>
                  <a:lnTo>
                    <a:pt x="3696427" y="237687"/>
                  </a:lnTo>
                  <a:lnTo>
                    <a:pt x="3710118" y="280551"/>
                  </a:lnTo>
                  <a:lnTo>
                    <a:pt x="3718588" y="325488"/>
                  </a:lnTo>
                  <a:lnTo>
                    <a:pt x="3721490" y="372148"/>
                  </a:lnTo>
                  <a:lnTo>
                    <a:pt x="3721490" y="1860745"/>
                  </a:lnTo>
                  <a:lnTo>
                    <a:pt x="3718588" y="1907406"/>
                  </a:lnTo>
                  <a:lnTo>
                    <a:pt x="3710118" y="1952343"/>
                  </a:lnTo>
                  <a:lnTo>
                    <a:pt x="3696427" y="1995207"/>
                  </a:lnTo>
                  <a:lnTo>
                    <a:pt x="3677866" y="2035647"/>
                  </a:lnTo>
                  <a:lnTo>
                    <a:pt x="3654784" y="2073316"/>
                  </a:lnTo>
                  <a:lnTo>
                    <a:pt x="3627532" y="2107862"/>
                  </a:lnTo>
                  <a:lnTo>
                    <a:pt x="3596458" y="2138936"/>
                  </a:lnTo>
                  <a:lnTo>
                    <a:pt x="3561912" y="2166189"/>
                  </a:lnTo>
                  <a:lnTo>
                    <a:pt x="3524244" y="2189270"/>
                  </a:lnTo>
                  <a:lnTo>
                    <a:pt x="3483803" y="2207831"/>
                  </a:lnTo>
                  <a:lnTo>
                    <a:pt x="3440940" y="2221522"/>
                  </a:lnTo>
                  <a:lnTo>
                    <a:pt x="3439837" y="2221730"/>
                  </a:lnTo>
                  <a:close/>
                </a:path>
              </a:pathLst>
            </a:custGeom>
            <a:solidFill>
              <a:srgbClr val="8B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285" dirty="0">
                <a:solidFill>
                  <a:srgbClr val="000000"/>
                </a:solidFill>
              </a:rPr>
              <a:t>Circuit</a:t>
            </a:r>
            <a:r>
              <a:rPr sz="7000" spc="-1095" dirty="0">
                <a:solidFill>
                  <a:srgbClr val="000000"/>
                </a:solidFill>
              </a:rPr>
              <a:t> </a:t>
            </a:r>
            <a:r>
              <a:rPr sz="7000" spc="-484" dirty="0">
                <a:solidFill>
                  <a:srgbClr val="000000"/>
                </a:solidFill>
              </a:rPr>
              <a:t>Diagram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4100" y="1793073"/>
            <a:ext cx="4312920" cy="802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7870">
              <a:lnSpc>
                <a:spcPct val="115100"/>
              </a:lnSpc>
              <a:spcBef>
                <a:spcPts val="100"/>
              </a:spcBef>
            </a:pPr>
            <a:r>
              <a:rPr sz="1900" spc="70" dirty="0">
                <a:latin typeface="Tahoma"/>
                <a:cs typeface="Tahoma"/>
              </a:rPr>
              <a:t>#include</a:t>
            </a:r>
            <a:r>
              <a:rPr sz="1900" spc="-5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&lt;LiquidCrystal.h&gt; </a:t>
            </a:r>
            <a:r>
              <a:rPr sz="1900" spc="55" dirty="0">
                <a:latin typeface="Tahoma"/>
                <a:cs typeface="Tahoma"/>
              </a:rPr>
              <a:t>LiquidCrystal</a:t>
            </a:r>
            <a:r>
              <a:rPr sz="1900" spc="-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lcd(5,6,8,9,10,11); </a:t>
            </a:r>
            <a:r>
              <a:rPr sz="1900" dirty="0">
                <a:latin typeface="Tahoma"/>
                <a:cs typeface="Tahoma"/>
              </a:rPr>
              <a:t>int</a:t>
            </a:r>
            <a:r>
              <a:rPr sz="1900" spc="-10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redled=3;</a:t>
            </a:r>
            <a:endParaRPr sz="1900">
              <a:latin typeface="Tahoma"/>
              <a:cs typeface="Tahoma"/>
            </a:endParaRPr>
          </a:p>
          <a:p>
            <a:pPr marL="12700" marR="257683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int</a:t>
            </a:r>
            <a:r>
              <a:rPr sz="1900" spc="-10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greenled=2; </a:t>
            </a:r>
            <a:r>
              <a:rPr sz="1900" dirty="0">
                <a:latin typeface="Tahoma"/>
                <a:cs typeface="Tahoma"/>
              </a:rPr>
              <a:t>int</a:t>
            </a:r>
            <a:r>
              <a:rPr sz="1900" spc="-100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buzzer=4; </a:t>
            </a:r>
            <a:r>
              <a:rPr sz="1900" dirty="0">
                <a:latin typeface="Tahoma"/>
                <a:cs typeface="Tahoma"/>
              </a:rPr>
              <a:t>int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sensor=</a:t>
            </a:r>
            <a:r>
              <a:rPr sz="1900" spc="10" dirty="0">
                <a:latin typeface="Tahoma"/>
                <a:cs typeface="Tahoma"/>
              </a:rPr>
              <a:t> </a:t>
            </a:r>
            <a:r>
              <a:rPr sz="1900" spc="60" dirty="0">
                <a:latin typeface="Tahoma"/>
                <a:cs typeface="Tahoma"/>
              </a:rPr>
              <a:t>A0;</a:t>
            </a:r>
            <a:endParaRPr sz="1900">
              <a:latin typeface="Tahoma"/>
              <a:cs typeface="Tahoma"/>
            </a:endParaRPr>
          </a:p>
          <a:p>
            <a:pPr marL="12700" marR="1724025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int</a:t>
            </a:r>
            <a:r>
              <a:rPr sz="1900" spc="-100" dirty="0">
                <a:latin typeface="Tahoma"/>
                <a:cs typeface="Tahoma"/>
              </a:rPr>
              <a:t> </a:t>
            </a:r>
            <a:r>
              <a:rPr sz="1900" spc="50" dirty="0">
                <a:latin typeface="Tahoma"/>
                <a:cs typeface="Tahoma"/>
              </a:rPr>
              <a:t>sensorThresh=400; </a:t>
            </a:r>
            <a:r>
              <a:rPr sz="1900" spc="60" dirty="0">
                <a:latin typeface="Tahoma"/>
                <a:cs typeface="Tahoma"/>
              </a:rPr>
              <a:t>void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setup()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-345" dirty="0">
                <a:latin typeface="Tahoma"/>
                <a:cs typeface="Tahoma"/>
              </a:rPr>
              <a:t>{</a:t>
            </a:r>
            <a:endParaRPr sz="1900">
              <a:latin typeface="Tahoma"/>
              <a:cs typeface="Tahoma"/>
            </a:endParaRPr>
          </a:p>
          <a:p>
            <a:pPr marL="12700" marR="1004569">
              <a:lnSpc>
                <a:spcPct val="115100"/>
              </a:lnSpc>
            </a:pPr>
            <a:r>
              <a:rPr sz="1900" spc="45" dirty="0">
                <a:latin typeface="Tahoma"/>
                <a:cs typeface="Tahoma"/>
              </a:rPr>
              <a:t>pinMode(redled,OUTPUT); </a:t>
            </a:r>
            <a:r>
              <a:rPr sz="1900" spc="50" dirty="0">
                <a:latin typeface="Tahoma"/>
                <a:cs typeface="Tahoma"/>
              </a:rPr>
              <a:t>pinMode(greenled,OUTPUT); </a:t>
            </a:r>
            <a:r>
              <a:rPr sz="1900" spc="45" dirty="0">
                <a:latin typeface="Tahoma"/>
                <a:cs typeface="Tahoma"/>
              </a:rPr>
              <a:t>pinMode(buzzer,OUTPUT); </a:t>
            </a:r>
            <a:r>
              <a:rPr sz="1900" spc="-10" dirty="0">
                <a:latin typeface="Tahoma"/>
                <a:cs typeface="Tahoma"/>
              </a:rPr>
              <a:t>pinMode(sensor,INPUT); Serial.begin(9600); lcd.begin(16,2);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-345" dirty="0">
                <a:latin typeface="Tahoma"/>
                <a:cs typeface="Tahoma"/>
              </a:rPr>
              <a:t>}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60" dirty="0">
                <a:latin typeface="Tahoma"/>
                <a:cs typeface="Tahoma"/>
              </a:rPr>
              <a:t>void</a:t>
            </a:r>
            <a:r>
              <a:rPr sz="1900" spc="-6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loop()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-345" dirty="0">
                <a:latin typeface="Tahoma"/>
                <a:cs typeface="Tahoma"/>
              </a:rPr>
              <a:t>{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5100"/>
              </a:lnSpc>
            </a:pPr>
            <a:r>
              <a:rPr sz="1900" dirty="0">
                <a:latin typeface="Tahoma"/>
                <a:cs typeface="Tahoma"/>
              </a:rPr>
              <a:t>int</a:t>
            </a:r>
            <a:r>
              <a:rPr sz="1900" spc="140" dirty="0">
                <a:latin typeface="Tahoma"/>
                <a:cs typeface="Tahoma"/>
              </a:rPr>
              <a:t> </a:t>
            </a:r>
            <a:r>
              <a:rPr sz="1900" dirty="0">
                <a:latin typeface="Tahoma"/>
                <a:cs typeface="Tahoma"/>
              </a:rPr>
              <a:t>analogValue=</a:t>
            </a:r>
            <a:r>
              <a:rPr sz="1900" spc="145" dirty="0">
                <a:latin typeface="Tahoma"/>
                <a:cs typeface="Tahoma"/>
              </a:rPr>
              <a:t> </a:t>
            </a:r>
            <a:r>
              <a:rPr sz="1900" spc="-10" dirty="0">
                <a:latin typeface="Tahoma"/>
                <a:cs typeface="Tahoma"/>
              </a:rPr>
              <a:t>analogRead(sensor); Serial.print(analogValue); if(analogValue&gt;sensorThresh)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-345" dirty="0">
                <a:latin typeface="Tahoma"/>
                <a:cs typeface="Tahoma"/>
              </a:rPr>
              <a:t>{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900" spc="-10" dirty="0">
                <a:latin typeface="Tahoma"/>
                <a:cs typeface="Tahoma"/>
              </a:rPr>
              <a:t>digitalWrite(redled,HIGH);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408633"/>
            <a:ext cx="29705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170" dirty="0">
                <a:solidFill>
                  <a:srgbClr val="000000"/>
                </a:solidFill>
              </a:rPr>
              <a:t>Coding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371" y="12746"/>
            <a:ext cx="27184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155" dirty="0">
                <a:solidFill>
                  <a:srgbClr val="000000"/>
                </a:solidFill>
              </a:rPr>
              <a:t>Coding</a:t>
            </a:r>
            <a:endParaRPr sz="6400" dirty="0"/>
          </a:p>
        </p:txBody>
      </p:sp>
      <p:sp>
        <p:nvSpPr>
          <p:cNvPr id="3" name="object 3"/>
          <p:cNvSpPr txBox="1"/>
          <p:nvPr/>
        </p:nvSpPr>
        <p:spPr>
          <a:xfrm>
            <a:off x="796371" y="1185564"/>
            <a:ext cx="3284854" cy="8940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6675">
              <a:lnSpc>
                <a:spcPct val="116100"/>
              </a:lnSpc>
              <a:spcBef>
                <a:spcPts val="90"/>
              </a:spcBef>
            </a:pPr>
            <a:r>
              <a:rPr sz="2100" spc="-65" dirty="0">
                <a:latin typeface="Trebuchet MS"/>
                <a:cs typeface="Trebuchet MS"/>
              </a:rPr>
              <a:t>digitalWrite(greenled,LOW); </a:t>
            </a:r>
            <a:r>
              <a:rPr sz="2100" spc="-45" dirty="0">
                <a:latin typeface="Trebuchet MS"/>
                <a:cs typeface="Trebuchet MS"/>
              </a:rPr>
              <a:t>tone(buzzer,1000,10000); </a:t>
            </a:r>
            <a:r>
              <a:rPr sz="2100" spc="-10" dirty="0">
                <a:latin typeface="Trebuchet MS"/>
                <a:cs typeface="Trebuchet MS"/>
              </a:rPr>
              <a:t>lcd.clear(); </a:t>
            </a:r>
            <a:r>
              <a:rPr sz="2100" spc="-40" dirty="0">
                <a:latin typeface="Trebuchet MS"/>
                <a:cs typeface="Trebuchet MS"/>
              </a:rPr>
              <a:t>lcd.setCursor(0,1); </a:t>
            </a:r>
            <a:r>
              <a:rPr sz="2100" spc="-30" dirty="0">
                <a:latin typeface="Trebuchet MS"/>
                <a:cs typeface="Trebuchet MS"/>
              </a:rPr>
              <a:t>lcd.print("ALERT"); </a:t>
            </a:r>
            <a:r>
              <a:rPr sz="2100" spc="-10" dirty="0">
                <a:latin typeface="Trebuchet MS"/>
                <a:cs typeface="Trebuchet MS"/>
              </a:rPr>
              <a:t>delay(1000);</a:t>
            </a:r>
            <a:endParaRPr sz="2100">
              <a:latin typeface="Trebuchet MS"/>
              <a:cs typeface="Trebuchet MS"/>
            </a:endParaRPr>
          </a:p>
          <a:p>
            <a:pPr marL="12700" marR="584835">
              <a:lnSpc>
                <a:spcPct val="116100"/>
              </a:lnSpc>
            </a:pPr>
            <a:r>
              <a:rPr sz="2100" spc="-10" dirty="0">
                <a:latin typeface="Trebuchet MS"/>
                <a:cs typeface="Trebuchet MS"/>
              </a:rPr>
              <a:t>lcd.clear(); </a:t>
            </a:r>
            <a:r>
              <a:rPr sz="2100" spc="-40" dirty="0">
                <a:latin typeface="Trebuchet MS"/>
                <a:cs typeface="Trebuchet MS"/>
              </a:rPr>
              <a:t>lcd.setCursor(0,1); </a:t>
            </a:r>
            <a:r>
              <a:rPr sz="2100" spc="-35" dirty="0">
                <a:latin typeface="Trebuchet MS"/>
                <a:cs typeface="Trebuchet MS"/>
              </a:rPr>
              <a:t>lcd.print("EVACUATE"); </a:t>
            </a:r>
            <a:r>
              <a:rPr sz="2100" spc="-10" dirty="0">
                <a:latin typeface="Trebuchet MS"/>
                <a:cs typeface="Trebuchet MS"/>
              </a:rPr>
              <a:t>delay(1000);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35" dirty="0">
                <a:latin typeface="Trebuchet MS"/>
                <a:cs typeface="Trebuchet MS"/>
              </a:rPr>
              <a:t>}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sz="2100" spc="-10" dirty="0">
                <a:latin typeface="Trebuchet MS"/>
                <a:cs typeface="Trebuchet MS"/>
              </a:rPr>
              <a:t>else{ </a:t>
            </a:r>
            <a:r>
              <a:rPr sz="2100" spc="-65" dirty="0">
                <a:latin typeface="Trebuchet MS"/>
                <a:cs typeface="Trebuchet MS"/>
              </a:rPr>
              <a:t>digitalWrite(greenled,HIGH); </a:t>
            </a:r>
            <a:r>
              <a:rPr sz="2100" spc="-40" dirty="0">
                <a:latin typeface="Trebuchet MS"/>
                <a:cs typeface="Trebuchet MS"/>
              </a:rPr>
              <a:t>digitalWrite(redled,LOW); </a:t>
            </a:r>
            <a:r>
              <a:rPr sz="2100" spc="-10" dirty="0">
                <a:latin typeface="Trebuchet MS"/>
                <a:cs typeface="Trebuchet MS"/>
              </a:rPr>
              <a:t>noTone(buzzer);</a:t>
            </a:r>
            <a:endParaRPr sz="2100">
              <a:latin typeface="Trebuchet MS"/>
              <a:cs typeface="Trebuchet MS"/>
            </a:endParaRPr>
          </a:p>
          <a:p>
            <a:pPr marL="12700" marR="643890">
              <a:lnSpc>
                <a:spcPct val="116100"/>
              </a:lnSpc>
            </a:pPr>
            <a:r>
              <a:rPr sz="2100" spc="-10" dirty="0">
                <a:latin typeface="Trebuchet MS"/>
                <a:cs typeface="Trebuchet MS"/>
              </a:rPr>
              <a:t>lcd.clear(); lcd.setCursor(0,0); lcd.print("SAFE"); delay(1000); lcd.clear(); </a:t>
            </a:r>
            <a:r>
              <a:rPr sz="2100" spc="-40" dirty="0">
                <a:latin typeface="Trebuchet MS"/>
                <a:cs typeface="Trebuchet MS"/>
              </a:rPr>
              <a:t>lcd.setCursor(0,1); </a:t>
            </a:r>
            <a:r>
              <a:rPr sz="2100" spc="-80" dirty="0">
                <a:latin typeface="Trebuchet MS"/>
                <a:cs typeface="Trebuchet MS"/>
              </a:rPr>
              <a:t>lcd.print("ALL </a:t>
            </a:r>
            <a:r>
              <a:rPr sz="2100" spc="-10" dirty="0">
                <a:latin typeface="Trebuchet MS"/>
                <a:cs typeface="Trebuchet MS"/>
              </a:rPr>
              <a:t>CLEAR"); delay(1000);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latin typeface="Trebuchet MS"/>
                <a:cs typeface="Trebuchet MS"/>
              </a:rPr>
              <a:t>}</a:t>
            </a:r>
            <a:r>
              <a:rPr sz="2100" spc="-30" dirty="0">
                <a:latin typeface="Trebuchet MS"/>
                <a:cs typeface="Trebuchet MS"/>
              </a:rPr>
              <a:t> </a:t>
            </a:r>
            <a:r>
              <a:rPr sz="2100" spc="-50" dirty="0">
                <a:latin typeface="Trebuchet MS"/>
                <a:cs typeface="Trebuchet MS"/>
              </a:rPr>
              <a:t>}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310</Words>
  <Application>Microsoft Office PowerPoint</Application>
  <PresentationFormat>Custom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Calibri</vt:lpstr>
      <vt:lpstr>Tahoma</vt:lpstr>
      <vt:lpstr>Trebuchet MS</vt:lpstr>
      <vt:lpstr>Verdana</vt:lpstr>
      <vt:lpstr>Office Theme</vt:lpstr>
      <vt:lpstr>Fire Alarm System Using Arduino</vt:lpstr>
      <vt:lpstr>Overview</vt:lpstr>
      <vt:lpstr>Problem Statement</vt:lpstr>
      <vt:lpstr>PowerPoint Presentation</vt:lpstr>
      <vt:lpstr>Methodology</vt:lpstr>
      <vt:lpstr>1.Arduino Board</vt:lpstr>
      <vt:lpstr>Circuit Diagram</vt:lpstr>
      <vt:lpstr>Coding</vt:lpstr>
      <vt:lpstr>Coding</vt:lpstr>
      <vt:lpstr>Conclusion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Fire Alarm System</dc:title>
  <dc:creator>Hai Hello</dc:creator>
  <cp:keywords>DAFdVUIE-1o,BAFbx8BQTlM</cp:keywords>
  <cp:lastModifiedBy>Microsoft account</cp:lastModifiedBy>
  <cp:revision>1</cp:revision>
  <dcterms:created xsi:type="dcterms:W3CDTF">2023-03-16T06:52:10Z</dcterms:created>
  <dcterms:modified xsi:type="dcterms:W3CDTF">2023-03-17T06:31:22Z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2023-03-16T00:00:00Z</vt:filetime>
  </property>
</Properties>
</file>